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72" r:id="rId4"/>
    <p:sldId id="273" r:id="rId5"/>
    <p:sldId id="274" r:id="rId6"/>
    <p:sldId id="275" r:id="rId7"/>
    <p:sldId id="257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61" r:id="rId16"/>
    <p:sldId id="269" r:id="rId17"/>
    <p:sldId id="270" r:id="rId18"/>
    <p:sldId id="276" r:id="rId19"/>
    <p:sldId id="277" r:id="rId20"/>
  </p:sldIdLst>
  <p:sldSz cx="12192000" cy="6858000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730550-9878-4232-BDEA-CD1B5E39860D}" v="71" dt="2026-03-03T15:48:35.2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 showGuides="1">
      <p:cViewPr varScale="1">
        <p:scale>
          <a:sx n="142" d="100"/>
          <a:sy n="142" d="100"/>
        </p:scale>
        <p:origin x="100" y="43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Ullmann" userId="730f1cad7d23b799" providerId="LiveId" clId="{E673D0A8-64A3-466C-9550-7C2618710365}"/>
    <pc:docChg chg="undo custSel addSld delSld modSld sldOrd">
      <pc:chgData name="Daniel Ullmann" userId="730f1cad7d23b799" providerId="LiveId" clId="{E673D0A8-64A3-466C-9550-7C2618710365}" dt="2026-03-03T15:53:18.491" v="1420" actId="14100"/>
      <pc:docMkLst>
        <pc:docMk/>
      </pc:docMkLst>
      <pc:sldChg chg="addSp delSp modSp mod">
        <pc:chgData name="Daniel Ullmann" userId="730f1cad7d23b799" providerId="LiveId" clId="{E673D0A8-64A3-466C-9550-7C2618710365}" dt="2026-03-03T13:18:39.083" v="46" actId="26606"/>
        <pc:sldMkLst>
          <pc:docMk/>
          <pc:sldMk cId="3253790571" sldId="256"/>
        </pc:sldMkLst>
        <pc:spChg chg="mod">
          <ac:chgData name="Daniel Ullmann" userId="730f1cad7d23b799" providerId="LiveId" clId="{E673D0A8-64A3-466C-9550-7C2618710365}" dt="2026-03-03T13:18:39.083" v="46" actId="26606"/>
          <ac:spMkLst>
            <pc:docMk/>
            <pc:sldMk cId="3253790571" sldId="256"/>
            <ac:spMk id="2" creationId="{6B574602-8AEC-143D-CB2B-5B2328901FC0}"/>
          </ac:spMkLst>
        </pc:spChg>
        <pc:spChg chg="mod ord">
          <ac:chgData name="Daniel Ullmann" userId="730f1cad7d23b799" providerId="LiveId" clId="{E673D0A8-64A3-466C-9550-7C2618710365}" dt="2026-03-03T13:18:39.083" v="46" actId="26606"/>
          <ac:spMkLst>
            <pc:docMk/>
            <pc:sldMk cId="3253790571" sldId="256"/>
            <ac:spMk id="3" creationId="{DF53CF95-B777-9A06-8B83-32DD46EEA169}"/>
          </ac:spMkLst>
        </pc:spChg>
        <pc:spChg chg="add del">
          <ac:chgData name="Daniel Ullmann" userId="730f1cad7d23b799" providerId="LiveId" clId="{E673D0A8-64A3-466C-9550-7C2618710365}" dt="2026-03-03T13:18:39.083" v="46" actId="26606"/>
          <ac:spMkLst>
            <pc:docMk/>
            <pc:sldMk cId="3253790571" sldId="256"/>
            <ac:spMk id="12" creationId="{D1520B01-A2E4-41C2-8A8F-7683F250890E}"/>
          </ac:spMkLst>
        </pc:spChg>
        <pc:spChg chg="add del">
          <ac:chgData name="Daniel Ullmann" userId="730f1cad7d23b799" providerId="LiveId" clId="{E673D0A8-64A3-466C-9550-7C2618710365}" dt="2026-03-03T13:18:39.083" v="46" actId="26606"/>
          <ac:spMkLst>
            <pc:docMk/>
            <pc:sldMk cId="3253790571" sldId="256"/>
            <ac:spMk id="30" creationId="{AC8EEB0F-BA72-49AC-956F-331B60FDE79E}"/>
          </ac:spMkLst>
        </pc:spChg>
        <pc:spChg chg="add del">
          <ac:chgData name="Daniel Ullmann" userId="730f1cad7d23b799" providerId="LiveId" clId="{E673D0A8-64A3-466C-9550-7C2618710365}" dt="2026-03-03T13:18:39.083" v="46" actId="26606"/>
          <ac:spMkLst>
            <pc:docMk/>
            <pc:sldMk cId="3253790571" sldId="256"/>
            <ac:spMk id="31" creationId="{8CC700D5-9809-43F4-89D5-7DBBCB0DCC10}"/>
          </ac:spMkLst>
        </pc:spChg>
        <pc:spChg chg="add del">
          <ac:chgData name="Daniel Ullmann" userId="730f1cad7d23b799" providerId="LiveId" clId="{E673D0A8-64A3-466C-9550-7C2618710365}" dt="2026-03-03T13:18:09.824" v="41" actId="26606"/>
          <ac:spMkLst>
            <pc:docMk/>
            <pc:sldMk cId="3253790571" sldId="256"/>
            <ac:spMk id="33" creationId="{F93E0B60-0204-4F9C-8CD5-C9BD373E1A58}"/>
          </ac:spMkLst>
        </pc:spChg>
        <pc:spChg chg="add del">
          <ac:chgData name="Daniel Ullmann" userId="730f1cad7d23b799" providerId="LiveId" clId="{E673D0A8-64A3-466C-9550-7C2618710365}" dt="2026-03-03T13:18:39.083" v="46" actId="26606"/>
          <ac:spMkLst>
            <pc:docMk/>
            <pc:sldMk cId="3253790571" sldId="256"/>
            <ac:spMk id="37" creationId="{C7163242-6303-46DC-BAC1-2A204F061321}"/>
          </ac:spMkLst>
        </pc:spChg>
        <pc:spChg chg="add del">
          <ac:chgData name="Daniel Ullmann" userId="730f1cad7d23b799" providerId="LiveId" clId="{E673D0A8-64A3-466C-9550-7C2618710365}" dt="2026-03-03T13:18:39.083" v="46" actId="26606"/>
          <ac:spMkLst>
            <pc:docMk/>
            <pc:sldMk cId="3253790571" sldId="256"/>
            <ac:spMk id="39" creationId="{805C4C40-D70E-4C4F-B228-98A0A6132603}"/>
          </ac:spMkLst>
        </pc:spChg>
        <pc:grpChg chg="add del">
          <ac:chgData name="Daniel Ullmann" userId="730f1cad7d23b799" providerId="LiveId" clId="{E673D0A8-64A3-466C-9550-7C2618710365}" dt="2026-03-03T13:18:31.491" v="45" actId="26606"/>
          <ac:grpSpMkLst>
            <pc:docMk/>
            <pc:sldMk cId="3253790571" sldId="256"/>
            <ac:grpSpMk id="18" creationId="{066EE5A2-0D35-4D6A-A5C7-1CA91F740684}"/>
          </ac:grpSpMkLst>
        </pc:grpChg>
        <pc:grpChg chg="add del">
          <ac:chgData name="Daniel Ullmann" userId="730f1cad7d23b799" providerId="LiveId" clId="{E673D0A8-64A3-466C-9550-7C2618710365}" dt="2026-03-03T13:18:09.824" v="41" actId="26606"/>
          <ac:grpSpMkLst>
            <pc:docMk/>
            <pc:sldMk cId="3253790571" sldId="256"/>
            <ac:grpSpMk id="26" creationId="{08D20F07-CD49-4F17-BC00-9429DA80C502}"/>
          </ac:grpSpMkLst>
        </pc:grpChg>
        <pc:grpChg chg="del">
          <ac:chgData name="Daniel Ullmann" userId="730f1cad7d23b799" providerId="LiveId" clId="{E673D0A8-64A3-466C-9550-7C2618710365}" dt="2026-03-03T13:18:39.083" v="46" actId="26606"/>
          <ac:grpSpMkLst>
            <pc:docMk/>
            <pc:sldMk cId="3253790571" sldId="256"/>
            <ac:grpSpMk id="32" creationId="{06536C0D-2219-44F1-94EC-B9A56501DB36}"/>
          </ac:grpSpMkLst>
        </pc:grpChg>
        <pc:grpChg chg="add del">
          <ac:chgData name="Daniel Ullmann" userId="730f1cad7d23b799" providerId="LiveId" clId="{E673D0A8-64A3-466C-9550-7C2618710365}" dt="2026-03-03T13:18:09.824" v="41" actId="26606"/>
          <ac:grpSpMkLst>
            <pc:docMk/>
            <pc:sldMk cId="3253790571" sldId="256"/>
            <ac:grpSpMk id="35" creationId="{3BFA0782-E4B3-4AE1-904C-1068137609CA}"/>
          </ac:grpSpMkLst>
        </pc:grpChg>
        <pc:grpChg chg="add del">
          <ac:chgData name="Daniel Ullmann" userId="730f1cad7d23b799" providerId="LiveId" clId="{E673D0A8-64A3-466C-9550-7C2618710365}" dt="2026-03-03T13:18:09.824" v="41" actId="26606"/>
          <ac:grpSpMkLst>
            <pc:docMk/>
            <pc:sldMk cId="3253790571" sldId="256"/>
            <ac:grpSpMk id="41" creationId="{2482B707-DAC7-4D8A-BA19-3771A51A641E}"/>
          </ac:grpSpMkLst>
        </pc:grpChg>
        <pc:picChg chg="mod">
          <ac:chgData name="Daniel Ullmann" userId="730f1cad7d23b799" providerId="LiveId" clId="{E673D0A8-64A3-466C-9550-7C2618710365}" dt="2026-03-03T13:18:39.083" v="46" actId="26606"/>
          <ac:picMkLst>
            <pc:docMk/>
            <pc:sldMk cId="3253790571" sldId="256"/>
            <ac:picMk id="5" creationId="{B73F3213-B8B2-C061-051B-26D970722207}"/>
          </ac:picMkLst>
        </pc:picChg>
        <pc:picChg chg="mod ord">
          <ac:chgData name="Daniel Ullmann" userId="730f1cad7d23b799" providerId="LiveId" clId="{E673D0A8-64A3-466C-9550-7C2618710365}" dt="2026-03-03T13:18:39.083" v="46" actId="26606"/>
          <ac:picMkLst>
            <pc:docMk/>
            <pc:sldMk cId="3253790571" sldId="256"/>
            <ac:picMk id="7" creationId="{F08CD1DA-CF79-8C4D-EA4B-274BF104A37B}"/>
          </ac:picMkLst>
        </pc:picChg>
      </pc:sldChg>
      <pc:sldChg chg="addSp modSp mod ord">
        <pc:chgData name="Daniel Ullmann" userId="730f1cad7d23b799" providerId="LiveId" clId="{E673D0A8-64A3-466C-9550-7C2618710365}" dt="2026-03-03T15:53:18.491" v="1420" actId="14100"/>
        <pc:sldMkLst>
          <pc:docMk/>
          <pc:sldMk cId="2406695555" sldId="257"/>
        </pc:sldMkLst>
        <pc:spChg chg="mod">
          <ac:chgData name="Daniel Ullmann" userId="730f1cad7d23b799" providerId="LiveId" clId="{E673D0A8-64A3-466C-9550-7C2618710365}" dt="2026-03-03T14:46:00.366" v="597" actId="207"/>
          <ac:spMkLst>
            <pc:docMk/>
            <pc:sldMk cId="2406695555" sldId="257"/>
            <ac:spMk id="2" creationId="{7539B064-0289-863A-104C-B68B0CCA3C32}"/>
          </ac:spMkLst>
        </pc:spChg>
        <pc:spChg chg="mod">
          <ac:chgData name="Daniel Ullmann" userId="730f1cad7d23b799" providerId="LiveId" clId="{E673D0A8-64A3-466C-9550-7C2618710365}" dt="2026-03-03T14:45:17.328" v="593" actId="121"/>
          <ac:spMkLst>
            <pc:docMk/>
            <pc:sldMk cId="2406695555" sldId="257"/>
            <ac:spMk id="4" creationId="{25CA2D2F-CCB5-12A2-979B-26EFB304E84B}"/>
          </ac:spMkLst>
        </pc:spChg>
        <pc:picChg chg="add mod">
          <ac:chgData name="Daniel Ullmann" userId="730f1cad7d23b799" providerId="LiveId" clId="{E673D0A8-64A3-466C-9550-7C2618710365}" dt="2026-03-03T15:53:18.491" v="1420" actId="14100"/>
          <ac:picMkLst>
            <pc:docMk/>
            <pc:sldMk cId="2406695555" sldId="257"/>
            <ac:picMk id="5" creationId="{134B04F6-9FB1-DD22-C7A8-5264B0C5C81D}"/>
          </ac:picMkLst>
        </pc:picChg>
        <pc:picChg chg="mod">
          <ac:chgData name="Daniel Ullmann" userId="730f1cad7d23b799" providerId="LiveId" clId="{E673D0A8-64A3-466C-9550-7C2618710365}" dt="2026-03-03T14:45:33.791" v="594" actId="14826"/>
          <ac:picMkLst>
            <pc:docMk/>
            <pc:sldMk cId="2406695555" sldId="257"/>
            <ac:picMk id="6" creationId="{637B90B0-A1BC-9E4F-487E-8C66C99C95FC}"/>
          </ac:picMkLst>
        </pc:picChg>
      </pc:sldChg>
      <pc:sldChg chg="addSp delSp modSp mod">
        <pc:chgData name="Daniel Ullmann" userId="730f1cad7d23b799" providerId="LiveId" clId="{E673D0A8-64A3-466C-9550-7C2618710365}" dt="2026-03-03T13:33:17.366" v="141" actId="207"/>
        <pc:sldMkLst>
          <pc:docMk/>
          <pc:sldMk cId="2090870142" sldId="259"/>
        </pc:sldMkLst>
        <pc:spChg chg="mod">
          <ac:chgData name="Daniel Ullmann" userId="730f1cad7d23b799" providerId="LiveId" clId="{E673D0A8-64A3-466C-9550-7C2618710365}" dt="2026-03-03T13:33:17.366" v="141" actId="207"/>
          <ac:spMkLst>
            <pc:docMk/>
            <pc:sldMk cId="2090870142" sldId="259"/>
            <ac:spMk id="2" creationId="{340E9FE6-B21F-7A89-79BB-62A7DE4BCA66}"/>
          </ac:spMkLst>
        </pc:spChg>
        <pc:spChg chg="mod">
          <ac:chgData name="Daniel Ullmann" userId="730f1cad7d23b799" providerId="LiveId" clId="{E673D0A8-64A3-466C-9550-7C2618710365}" dt="2026-03-03T13:31:05.807" v="129" actId="20577"/>
          <ac:spMkLst>
            <pc:docMk/>
            <pc:sldMk cId="2090870142" sldId="259"/>
            <ac:spMk id="3" creationId="{C7017210-E002-D6FA-DF6B-8797AF4D4105}"/>
          </ac:spMkLst>
        </pc:spChg>
        <pc:spChg chg="add del mod">
          <ac:chgData name="Daniel Ullmann" userId="730f1cad7d23b799" providerId="LiveId" clId="{E673D0A8-64A3-466C-9550-7C2618710365}" dt="2026-03-03T13:32:40.253" v="131"/>
          <ac:spMkLst>
            <pc:docMk/>
            <pc:sldMk cId="2090870142" sldId="259"/>
            <ac:spMk id="7" creationId="{C1FACAE5-77D7-7424-6545-4E75296FF8BF}"/>
          </ac:spMkLst>
        </pc:spChg>
        <pc:spChg chg="add mod">
          <ac:chgData name="Daniel Ullmann" userId="730f1cad7d23b799" providerId="LiveId" clId="{E673D0A8-64A3-466C-9550-7C2618710365}" dt="2026-03-03T13:27:10.584" v="59" actId="20578"/>
          <ac:spMkLst>
            <pc:docMk/>
            <pc:sldMk cId="2090870142" sldId="259"/>
            <ac:spMk id="9" creationId="{792BD654-3EFD-5F18-B0E2-692A45D5FBA2}"/>
          </ac:spMkLst>
        </pc:spChg>
        <pc:picChg chg="del">
          <ac:chgData name="Daniel Ullmann" userId="730f1cad7d23b799" providerId="LiveId" clId="{E673D0A8-64A3-466C-9550-7C2618710365}" dt="2026-03-03T13:26:36.150" v="55" actId="478"/>
          <ac:picMkLst>
            <pc:docMk/>
            <pc:sldMk cId="2090870142" sldId="259"/>
            <ac:picMk id="8" creationId="{C8205524-899D-65AB-8DF2-B09DC3A7411D}"/>
          </ac:picMkLst>
        </pc:picChg>
      </pc:sldChg>
      <pc:sldChg chg="modSp mod">
        <pc:chgData name="Daniel Ullmann" userId="730f1cad7d23b799" providerId="LiveId" clId="{E673D0A8-64A3-466C-9550-7C2618710365}" dt="2026-03-03T15:40:02.423" v="1256" actId="27636"/>
        <pc:sldMkLst>
          <pc:docMk/>
          <pc:sldMk cId="2913820461" sldId="261"/>
        </pc:sldMkLst>
        <pc:spChg chg="mod">
          <ac:chgData name="Daniel Ullmann" userId="730f1cad7d23b799" providerId="LiveId" clId="{E673D0A8-64A3-466C-9550-7C2618710365}" dt="2026-03-03T15:37:04.197" v="1254" actId="20577"/>
          <ac:spMkLst>
            <pc:docMk/>
            <pc:sldMk cId="2913820461" sldId="261"/>
            <ac:spMk id="2" creationId="{741A54BC-639B-94D5-4596-9CEB6B9C1DA4}"/>
          </ac:spMkLst>
        </pc:spChg>
        <pc:spChg chg="mod">
          <ac:chgData name="Daniel Ullmann" userId="730f1cad7d23b799" providerId="LiveId" clId="{E673D0A8-64A3-466C-9550-7C2618710365}" dt="2026-03-03T15:40:02.423" v="1256" actId="27636"/>
          <ac:spMkLst>
            <pc:docMk/>
            <pc:sldMk cId="2913820461" sldId="261"/>
            <ac:spMk id="3" creationId="{867718E7-30B1-D640-BA59-FDEF4CE85F6B}"/>
          </ac:spMkLst>
        </pc:spChg>
      </pc:sldChg>
      <pc:sldChg chg="addSp modSp mod ord">
        <pc:chgData name="Daniel Ullmann" userId="730f1cad7d23b799" providerId="LiveId" clId="{E673D0A8-64A3-466C-9550-7C2618710365}" dt="2026-03-03T15:01:50.918" v="813" actId="20577"/>
        <pc:sldMkLst>
          <pc:docMk/>
          <pc:sldMk cId="594114783" sldId="262"/>
        </pc:sldMkLst>
        <pc:spChg chg="mod">
          <ac:chgData name="Daniel Ullmann" userId="730f1cad7d23b799" providerId="LiveId" clId="{E673D0A8-64A3-466C-9550-7C2618710365}" dt="2026-03-03T15:01:50.918" v="813" actId="20577"/>
          <ac:spMkLst>
            <pc:docMk/>
            <pc:sldMk cId="594114783" sldId="262"/>
            <ac:spMk id="2" creationId="{685CB251-3E2F-BF1F-3F07-ACD5ECF2A805}"/>
          </ac:spMkLst>
        </pc:spChg>
        <pc:spChg chg="mod">
          <ac:chgData name="Daniel Ullmann" userId="730f1cad7d23b799" providerId="LiveId" clId="{E673D0A8-64A3-466C-9550-7C2618710365}" dt="2026-03-03T15:01:16.498" v="803" actId="1076"/>
          <ac:spMkLst>
            <pc:docMk/>
            <pc:sldMk cId="594114783" sldId="262"/>
            <ac:spMk id="4" creationId="{4A6F0B6D-E2F8-38CA-A221-553E4E90BB77}"/>
          </ac:spMkLst>
        </pc:spChg>
        <pc:picChg chg="add mod ord">
          <ac:chgData name="Daniel Ullmann" userId="730f1cad7d23b799" providerId="LiveId" clId="{E673D0A8-64A3-466C-9550-7C2618710365}" dt="2026-03-03T15:01:37.899" v="808" actId="166"/>
          <ac:picMkLst>
            <pc:docMk/>
            <pc:sldMk cId="594114783" sldId="262"/>
            <ac:picMk id="3" creationId="{A6978A8D-192E-6A83-C1A8-14DA074DEBDB}"/>
          </ac:picMkLst>
        </pc:picChg>
        <pc:picChg chg="add mod">
          <ac:chgData name="Daniel Ullmann" userId="730f1cad7d23b799" providerId="LiveId" clId="{E673D0A8-64A3-466C-9550-7C2618710365}" dt="2026-03-03T15:01:33.991" v="807" actId="1076"/>
          <ac:picMkLst>
            <pc:docMk/>
            <pc:sldMk cId="594114783" sldId="262"/>
            <ac:picMk id="5" creationId="{9A541ADC-82D4-8E83-73EF-2E788B28A55F}"/>
          </ac:picMkLst>
        </pc:picChg>
        <pc:picChg chg="mod">
          <ac:chgData name="Daniel Ullmann" userId="730f1cad7d23b799" providerId="LiveId" clId="{E673D0A8-64A3-466C-9550-7C2618710365}" dt="2026-03-03T14:46:42.099" v="612" actId="14826"/>
          <ac:picMkLst>
            <pc:docMk/>
            <pc:sldMk cId="594114783" sldId="262"/>
            <ac:picMk id="6" creationId="{00367853-A2F0-4B91-9707-23E9CEA07227}"/>
          </ac:picMkLst>
        </pc:picChg>
      </pc:sldChg>
      <pc:sldChg chg="addSp modSp mod ord">
        <pc:chgData name="Daniel Ullmann" userId="730f1cad7d23b799" providerId="LiveId" clId="{E673D0A8-64A3-466C-9550-7C2618710365}" dt="2026-03-03T15:16:21.560" v="853" actId="1076"/>
        <pc:sldMkLst>
          <pc:docMk/>
          <pc:sldMk cId="2028369903" sldId="263"/>
        </pc:sldMkLst>
        <pc:spChg chg="mod">
          <ac:chgData name="Daniel Ullmann" userId="730f1cad7d23b799" providerId="LiveId" clId="{E673D0A8-64A3-466C-9550-7C2618710365}" dt="2026-03-03T15:02:42.109" v="827" actId="20577"/>
          <ac:spMkLst>
            <pc:docMk/>
            <pc:sldMk cId="2028369903" sldId="263"/>
            <ac:spMk id="2" creationId="{65E8DCDF-C260-86D9-76A5-3688DF7C0CF8}"/>
          </ac:spMkLst>
        </pc:spChg>
        <pc:spChg chg="mod">
          <ac:chgData name="Daniel Ullmann" userId="730f1cad7d23b799" providerId="LiveId" clId="{E673D0A8-64A3-466C-9550-7C2618710365}" dt="2026-03-03T15:15:38.524" v="849" actId="20577"/>
          <ac:spMkLst>
            <pc:docMk/>
            <pc:sldMk cId="2028369903" sldId="263"/>
            <ac:spMk id="4" creationId="{9F932377-0746-9D03-D1CB-C8D1302BCA18}"/>
          </ac:spMkLst>
        </pc:spChg>
        <pc:picChg chg="add mod">
          <ac:chgData name="Daniel Ullmann" userId="730f1cad7d23b799" providerId="LiveId" clId="{E673D0A8-64A3-466C-9550-7C2618710365}" dt="2026-03-03T15:16:06.043" v="851" actId="1076"/>
          <ac:picMkLst>
            <pc:docMk/>
            <pc:sldMk cId="2028369903" sldId="263"/>
            <ac:picMk id="3" creationId="{DC878C5E-3969-8FDA-28AF-E260FDB137CB}"/>
          </ac:picMkLst>
        </pc:picChg>
        <pc:picChg chg="mod">
          <ac:chgData name="Daniel Ullmann" userId="730f1cad7d23b799" providerId="LiveId" clId="{E673D0A8-64A3-466C-9550-7C2618710365}" dt="2026-03-03T15:02:21.708" v="816" actId="14826"/>
          <ac:picMkLst>
            <pc:docMk/>
            <pc:sldMk cId="2028369903" sldId="263"/>
            <ac:picMk id="5" creationId="{665BAC87-B201-B2A4-73CB-E9F1E85B65B9}"/>
          </ac:picMkLst>
        </pc:picChg>
        <pc:picChg chg="add mod">
          <ac:chgData name="Daniel Ullmann" userId="730f1cad7d23b799" providerId="LiveId" clId="{E673D0A8-64A3-466C-9550-7C2618710365}" dt="2026-03-03T15:16:21.560" v="853" actId="1076"/>
          <ac:picMkLst>
            <pc:docMk/>
            <pc:sldMk cId="2028369903" sldId="263"/>
            <ac:picMk id="6" creationId="{73D13CAF-86E6-3614-0DF4-B43B1F7410D2}"/>
          </ac:picMkLst>
        </pc:picChg>
      </pc:sldChg>
      <pc:sldChg chg="addSp modSp mod ord">
        <pc:chgData name="Daniel Ullmann" userId="730f1cad7d23b799" providerId="LiveId" clId="{E673D0A8-64A3-466C-9550-7C2618710365}" dt="2026-03-03T15:23:44.734" v="1002" actId="14100"/>
        <pc:sldMkLst>
          <pc:docMk/>
          <pc:sldMk cId="2481672754" sldId="264"/>
        </pc:sldMkLst>
        <pc:spChg chg="mod">
          <ac:chgData name="Daniel Ullmann" userId="730f1cad7d23b799" providerId="LiveId" clId="{E673D0A8-64A3-466C-9550-7C2618710365}" dt="2026-03-03T15:21:14.866" v="913" actId="20577"/>
          <ac:spMkLst>
            <pc:docMk/>
            <pc:sldMk cId="2481672754" sldId="264"/>
            <ac:spMk id="2" creationId="{65E8DCDF-C260-86D9-76A5-3688DF7C0CF8}"/>
          </ac:spMkLst>
        </pc:spChg>
        <pc:spChg chg="mod">
          <ac:chgData name="Daniel Ullmann" userId="730f1cad7d23b799" providerId="LiveId" clId="{E673D0A8-64A3-466C-9550-7C2618710365}" dt="2026-03-03T15:22:41.501" v="970" actId="20577"/>
          <ac:spMkLst>
            <pc:docMk/>
            <pc:sldMk cId="2481672754" sldId="264"/>
            <ac:spMk id="4" creationId="{9F932377-0746-9D03-D1CB-C8D1302BCA18}"/>
          </ac:spMkLst>
        </pc:spChg>
        <pc:picChg chg="add mod">
          <ac:chgData name="Daniel Ullmann" userId="730f1cad7d23b799" providerId="LiveId" clId="{E673D0A8-64A3-466C-9550-7C2618710365}" dt="2026-03-03T15:23:44.734" v="1002" actId="14100"/>
          <ac:picMkLst>
            <pc:docMk/>
            <pc:sldMk cId="2481672754" sldId="264"/>
            <ac:picMk id="3" creationId="{51B367D0-0A34-C435-6302-61A343AAABA3}"/>
          </ac:picMkLst>
        </pc:picChg>
        <pc:picChg chg="mod">
          <ac:chgData name="Daniel Ullmann" userId="730f1cad7d23b799" providerId="LiveId" clId="{E673D0A8-64A3-466C-9550-7C2618710365}" dt="2026-03-03T15:23:27.543" v="999" actId="14826"/>
          <ac:picMkLst>
            <pc:docMk/>
            <pc:sldMk cId="2481672754" sldId="264"/>
            <ac:picMk id="5" creationId="{665BAC87-B201-B2A4-73CB-E9F1E85B65B9}"/>
          </ac:picMkLst>
        </pc:picChg>
      </pc:sldChg>
      <pc:sldChg chg="addSp modSp mod ord">
        <pc:chgData name="Daniel Ullmann" userId="730f1cad7d23b799" providerId="LiveId" clId="{E673D0A8-64A3-466C-9550-7C2618710365}" dt="2026-03-03T15:23:07.964" v="998" actId="6549"/>
        <pc:sldMkLst>
          <pc:docMk/>
          <pc:sldMk cId="1714766440" sldId="265"/>
        </pc:sldMkLst>
        <pc:spChg chg="mod">
          <ac:chgData name="Daniel Ullmann" userId="730f1cad7d23b799" providerId="LiveId" clId="{E673D0A8-64A3-466C-9550-7C2618710365}" dt="2026-03-03T15:17:51.762" v="866" actId="14100"/>
          <ac:spMkLst>
            <pc:docMk/>
            <pc:sldMk cId="1714766440" sldId="265"/>
            <ac:spMk id="2" creationId="{685CB251-3E2F-BF1F-3F07-ACD5ECF2A805}"/>
          </ac:spMkLst>
        </pc:spChg>
        <pc:spChg chg="mod">
          <ac:chgData name="Daniel Ullmann" userId="730f1cad7d23b799" providerId="LiveId" clId="{E673D0A8-64A3-466C-9550-7C2618710365}" dt="2026-03-03T15:23:07.964" v="998" actId="6549"/>
          <ac:spMkLst>
            <pc:docMk/>
            <pc:sldMk cId="1714766440" sldId="265"/>
            <ac:spMk id="4" creationId="{4A6F0B6D-E2F8-38CA-A221-553E4E90BB77}"/>
          </ac:spMkLst>
        </pc:spChg>
        <pc:picChg chg="add mod">
          <ac:chgData name="Daniel Ullmann" userId="730f1cad7d23b799" providerId="LiveId" clId="{E673D0A8-64A3-466C-9550-7C2618710365}" dt="2026-03-03T15:20:21.063" v="901" actId="1076"/>
          <ac:picMkLst>
            <pc:docMk/>
            <pc:sldMk cId="1714766440" sldId="265"/>
            <ac:picMk id="3" creationId="{12F9EAF6-00C1-596A-0D71-6470CB76F292}"/>
          </ac:picMkLst>
        </pc:picChg>
        <pc:picChg chg="add mod">
          <ac:chgData name="Daniel Ullmann" userId="730f1cad7d23b799" providerId="LiveId" clId="{E673D0A8-64A3-466C-9550-7C2618710365}" dt="2026-03-03T15:20:38.839" v="903" actId="1076"/>
          <ac:picMkLst>
            <pc:docMk/>
            <pc:sldMk cId="1714766440" sldId="265"/>
            <ac:picMk id="5" creationId="{7CCE1B71-02BD-ED25-1B13-7920C7AB5C98}"/>
          </ac:picMkLst>
        </pc:picChg>
        <pc:picChg chg="mod">
          <ac:chgData name="Daniel Ullmann" userId="730f1cad7d23b799" providerId="LiveId" clId="{E673D0A8-64A3-466C-9550-7C2618710365}" dt="2026-03-03T15:18:06.959" v="867" actId="14826"/>
          <ac:picMkLst>
            <pc:docMk/>
            <pc:sldMk cId="1714766440" sldId="265"/>
            <ac:picMk id="6" creationId="{00367853-A2F0-4B91-9707-23E9CEA07227}"/>
          </ac:picMkLst>
        </pc:picChg>
      </pc:sldChg>
      <pc:sldChg chg="addSp modSp mod ord">
        <pc:chgData name="Daniel Ullmann" userId="730f1cad7d23b799" providerId="LiveId" clId="{E673D0A8-64A3-466C-9550-7C2618710365}" dt="2026-03-03T15:32:52.678" v="1162" actId="113"/>
        <pc:sldMkLst>
          <pc:docMk/>
          <pc:sldMk cId="2461719895" sldId="266"/>
        </pc:sldMkLst>
        <pc:spChg chg="mod">
          <ac:chgData name="Daniel Ullmann" userId="730f1cad7d23b799" providerId="LiveId" clId="{E673D0A8-64A3-466C-9550-7C2618710365}" dt="2026-03-03T15:24:00.983" v="1018" actId="20577"/>
          <ac:spMkLst>
            <pc:docMk/>
            <pc:sldMk cId="2461719895" sldId="266"/>
            <ac:spMk id="2" creationId="{685CB251-3E2F-BF1F-3F07-ACD5ECF2A805}"/>
          </ac:spMkLst>
        </pc:spChg>
        <pc:spChg chg="mod">
          <ac:chgData name="Daniel Ullmann" userId="730f1cad7d23b799" providerId="LiveId" clId="{E673D0A8-64A3-466C-9550-7C2618710365}" dt="2026-03-03T15:32:52.678" v="1162" actId="113"/>
          <ac:spMkLst>
            <pc:docMk/>
            <pc:sldMk cId="2461719895" sldId="266"/>
            <ac:spMk id="4" creationId="{4A6F0B6D-E2F8-38CA-A221-553E4E90BB77}"/>
          </ac:spMkLst>
        </pc:spChg>
        <pc:picChg chg="add mod">
          <ac:chgData name="Daniel Ullmann" userId="730f1cad7d23b799" providerId="LiveId" clId="{E673D0A8-64A3-466C-9550-7C2618710365}" dt="2026-03-03T15:26:39.925" v="1050" actId="1076"/>
          <ac:picMkLst>
            <pc:docMk/>
            <pc:sldMk cId="2461719895" sldId="266"/>
            <ac:picMk id="3" creationId="{778F56C9-79C7-BD7C-37C4-7F610CD32716}"/>
          </ac:picMkLst>
        </pc:picChg>
        <pc:picChg chg="add mod">
          <ac:chgData name="Daniel Ullmann" userId="730f1cad7d23b799" providerId="LiveId" clId="{E673D0A8-64A3-466C-9550-7C2618710365}" dt="2026-03-03T15:26:52.027" v="1053" actId="1076"/>
          <ac:picMkLst>
            <pc:docMk/>
            <pc:sldMk cId="2461719895" sldId="266"/>
            <ac:picMk id="5" creationId="{360CCD65-2531-9915-26C7-6CE26E62A127}"/>
          </ac:picMkLst>
        </pc:picChg>
        <pc:picChg chg="mod">
          <ac:chgData name="Daniel Ullmann" userId="730f1cad7d23b799" providerId="LiveId" clId="{E673D0A8-64A3-466C-9550-7C2618710365}" dt="2026-03-03T15:25:15.715" v="1042" actId="14826"/>
          <ac:picMkLst>
            <pc:docMk/>
            <pc:sldMk cId="2461719895" sldId="266"/>
            <ac:picMk id="6" creationId="{00367853-A2F0-4B91-9707-23E9CEA07227}"/>
          </ac:picMkLst>
        </pc:picChg>
      </pc:sldChg>
      <pc:sldChg chg="addSp delSp modSp mod ord">
        <pc:chgData name="Daniel Ullmann" userId="730f1cad7d23b799" providerId="LiveId" clId="{E673D0A8-64A3-466C-9550-7C2618710365}" dt="2026-03-03T15:32:46.509" v="1159" actId="113"/>
        <pc:sldMkLst>
          <pc:docMk/>
          <pc:sldMk cId="124487847" sldId="267"/>
        </pc:sldMkLst>
        <pc:spChg chg="mod">
          <ac:chgData name="Daniel Ullmann" userId="730f1cad7d23b799" providerId="LiveId" clId="{E673D0A8-64A3-466C-9550-7C2618710365}" dt="2026-03-03T15:27:34.471" v="1065" actId="20577"/>
          <ac:spMkLst>
            <pc:docMk/>
            <pc:sldMk cId="124487847" sldId="267"/>
            <ac:spMk id="2" creationId="{65E8DCDF-C260-86D9-76A5-3688DF7C0CF8}"/>
          </ac:spMkLst>
        </pc:spChg>
        <pc:spChg chg="mod">
          <ac:chgData name="Daniel Ullmann" userId="730f1cad7d23b799" providerId="LiveId" clId="{E673D0A8-64A3-466C-9550-7C2618710365}" dt="2026-03-03T15:32:46.509" v="1159" actId="113"/>
          <ac:spMkLst>
            <pc:docMk/>
            <pc:sldMk cId="124487847" sldId="267"/>
            <ac:spMk id="4" creationId="{9F932377-0746-9D03-D1CB-C8D1302BCA18}"/>
          </ac:spMkLst>
        </pc:spChg>
        <pc:picChg chg="add del mod">
          <ac:chgData name="Daniel Ullmann" userId="730f1cad7d23b799" providerId="LiveId" clId="{E673D0A8-64A3-466C-9550-7C2618710365}" dt="2026-03-03T15:30:25.988" v="1113" actId="478"/>
          <ac:picMkLst>
            <pc:docMk/>
            <pc:sldMk cId="124487847" sldId="267"/>
            <ac:picMk id="3" creationId="{1D3D093D-BE12-4E5D-7596-E1AE002875AA}"/>
          </ac:picMkLst>
        </pc:picChg>
        <pc:picChg chg="mod">
          <ac:chgData name="Daniel Ullmann" userId="730f1cad7d23b799" providerId="LiveId" clId="{E673D0A8-64A3-466C-9550-7C2618710365}" dt="2026-03-03T15:30:11.831" v="1110" actId="14826"/>
          <ac:picMkLst>
            <pc:docMk/>
            <pc:sldMk cId="124487847" sldId="267"/>
            <ac:picMk id="5" creationId="{665BAC87-B201-B2A4-73CB-E9F1E85B65B9}"/>
          </ac:picMkLst>
        </pc:picChg>
        <pc:picChg chg="add mod">
          <ac:chgData name="Daniel Ullmann" userId="730f1cad7d23b799" providerId="LiveId" clId="{E673D0A8-64A3-466C-9550-7C2618710365}" dt="2026-03-03T15:30:33.781" v="1115" actId="1076"/>
          <ac:picMkLst>
            <pc:docMk/>
            <pc:sldMk cId="124487847" sldId="267"/>
            <ac:picMk id="6" creationId="{4981D97A-B29D-DF40-E92A-D711597B9510}"/>
          </ac:picMkLst>
        </pc:picChg>
      </pc:sldChg>
      <pc:sldChg chg="addSp delSp modSp mod ord">
        <pc:chgData name="Daniel Ullmann" userId="730f1cad7d23b799" providerId="LiveId" clId="{E673D0A8-64A3-466C-9550-7C2618710365}" dt="2026-03-03T15:36:49.475" v="1239" actId="1076"/>
        <pc:sldMkLst>
          <pc:docMk/>
          <pc:sldMk cId="217006491" sldId="268"/>
        </pc:sldMkLst>
        <pc:spChg chg="mod">
          <ac:chgData name="Daniel Ullmann" userId="730f1cad7d23b799" providerId="LiveId" clId="{E673D0A8-64A3-466C-9550-7C2618710365}" dt="2026-03-03T15:30:54.948" v="1133" actId="20577"/>
          <ac:spMkLst>
            <pc:docMk/>
            <pc:sldMk cId="217006491" sldId="268"/>
            <ac:spMk id="2" creationId="{685CB251-3E2F-BF1F-3F07-ACD5ECF2A805}"/>
          </ac:spMkLst>
        </pc:spChg>
        <pc:spChg chg="mod">
          <ac:chgData name="Daniel Ullmann" userId="730f1cad7d23b799" providerId="LiveId" clId="{E673D0A8-64A3-466C-9550-7C2618710365}" dt="2026-03-03T15:36:10.027" v="1233" actId="20577"/>
          <ac:spMkLst>
            <pc:docMk/>
            <pc:sldMk cId="217006491" sldId="268"/>
            <ac:spMk id="4" creationId="{4A6F0B6D-E2F8-38CA-A221-553E4E90BB77}"/>
          </ac:spMkLst>
        </pc:spChg>
        <pc:picChg chg="add del mod">
          <ac:chgData name="Daniel Ullmann" userId="730f1cad7d23b799" providerId="LiveId" clId="{E673D0A8-64A3-466C-9550-7C2618710365}" dt="2026-03-03T15:36:20.716" v="1235" actId="478"/>
          <ac:picMkLst>
            <pc:docMk/>
            <pc:sldMk cId="217006491" sldId="268"/>
            <ac:picMk id="5" creationId="{A0F489AB-ED97-536B-276C-EBA2E2AF261E}"/>
          </ac:picMkLst>
        </pc:picChg>
        <pc:picChg chg="mod">
          <ac:chgData name="Daniel Ullmann" userId="730f1cad7d23b799" providerId="LiveId" clId="{E673D0A8-64A3-466C-9550-7C2618710365}" dt="2026-03-03T15:31:58.247" v="1153" actId="14826"/>
          <ac:picMkLst>
            <pc:docMk/>
            <pc:sldMk cId="217006491" sldId="268"/>
            <ac:picMk id="6" creationId="{00367853-A2F0-4B91-9707-23E9CEA07227}"/>
          </ac:picMkLst>
        </pc:picChg>
        <pc:picChg chg="add mod">
          <ac:chgData name="Daniel Ullmann" userId="730f1cad7d23b799" providerId="LiveId" clId="{E673D0A8-64A3-466C-9550-7C2618710365}" dt="2026-03-03T15:36:38.994" v="1237" actId="1076"/>
          <ac:picMkLst>
            <pc:docMk/>
            <pc:sldMk cId="217006491" sldId="268"/>
            <ac:picMk id="7" creationId="{E62979CF-B9F2-7D17-1DFB-C957390BA6E3}"/>
          </ac:picMkLst>
        </pc:picChg>
        <pc:picChg chg="add mod">
          <ac:chgData name="Daniel Ullmann" userId="730f1cad7d23b799" providerId="LiveId" clId="{E673D0A8-64A3-466C-9550-7C2618710365}" dt="2026-03-03T15:36:49.475" v="1239" actId="1076"/>
          <ac:picMkLst>
            <pc:docMk/>
            <pc:sldMk cId="217006491" sldId="268"/>
            <ac:picMk id="8" creationId="{5B9BAE85-594B-89EA-74EB-8E2925DDD8D9}"/>
          </ac:picMkLst>
        </pc:picChg>
      </pc:sldChg>
      <pc:sldChg chg="modSp mod">
        <pc:chgData name="Daniel Ullmann" userId="730f1cad7d23b799" providerId="LiveId" clId="{E673D0A8-64A3-466C-9550-7C2618710365}" dt="2026-03-03T15:42:53.835" v="1266" actId="14826"/>
        <pc:sldMkLst>
          <pc:docMk/>
          <pc:sldMk cId="3216233403" sldId="269"/>
        </pc:sldMkLst>
        <pc:spChg chg="mod">
          <ac:chgData name="Daniel Ullmann" userId="730f1cad7d23b799" providerId="LiveId" clId="{E673D0A8-64A3-466C-9550-7C2618710365}" dt="2026-03-03T15:42:17.806" v="1264" actId="404"/>
          <ac:spMkLst>
            <pc:docMk/>
            <pc:sldMk cId="3216233403" sldId="269"/>
            <ac:spMk id="2" creationId="{65E8DCDF-C260-86D9-76A5-3688DF7C0CF8}"/>
          </ac:spMkLst>
        </pc:spChg>
        <pc:spChg chg="mod">
          <ac:chgData name="Daniel Ullmann" userId="730f1cad7d23b799" providerId="LiveId" clId="{E673D0A8-64A3-466C-9550-7C2618710365}" dt="2026-03-03T15:42:07.608" v="1260" actId="21"/>
          <ac:spMkLst>
            <pc:docMk/>
            <pc:sldMk cId="3216233403" sldId="269"/>
            <ac:spMk id="4" creationId="{9F932377-0746-9D03-D1CB-C8D1302BCA18}"/>
          </ac:spMkLst>
        </pc:spChg>
        <pc:picChg chg="mod">
          <ac:chgData name="Daniel Ullmann" userId="730f1cad7d23b799" providerId="LiveId" clId="{E673D0A8-64A3-466C-9550-7C2618710365}" dt="2026-03-03T15:42:53.835" v="1266" actId="14826"/>
          <ac:picMkLst>
            <pc:docMk/>
            <pc:sldMk cId="3216233403" sldId="269"/>
            <ac:picMk id="5" creationId="{665BAC87-B201-B2A4-73CB-E9F1E85B65B9}"/>
          </ac:picMkLst>
        </pc:picChg>
      </pc:sldChg>
      <pc:sldChg chg="addSp modSp mod">
        <pc:chgData name="Daniel Ullmann" userId="730f1cad7d23b799" providerId="LiveId" clId="{E673D0A8-64A3-466C-9550-7C2618710365}" dt="2026-03-03T15:44:54.424" v="1284" actId="14826"/>
        <pc:sldMkLst>
          <pc:docMk/>
          <pc:sldMk cId="85160617" sldId="270"/>
        </pc:sldMkLst>
        <pc:spChg chg="mod">
          <ac:chgData name="Daniel Ullmann" userId="730f1cad7d23b799" providerId="LiveId" clId="{E673D0A8-64A3-466C-9550-7C2618710365}" dt="2026-03-03T15:43:15.055" v="1268" actId="27636"/>
          <ac:spMkLst>
            <pc:docMk/>
            <pc:sldMk cId="85160617" sldId="270"/>
            <ac:spMk id="2" creationId="{685CB251-3E2F-BF1F-3F07-ACD5ECF2A805}"/>
          </ac:spMkLst>
        </pc:spChg>
        <pc:spChg chg="add">
          <ac:chgData name="Daniel Ullmann" userId="730f1cad7d23b799" providerId="LiveId" clId="{E673D0A8-64A3-466C-9550-7C2618710365}" dt="2026-03-03T15:43:26.377" v="1269"/>
          <ac:spMkLst>
            <pc:docMk/>
            <pc:sldMk cId="85160617" sldId="270"/>
            <ac:spMk id="3" creationId="{843CC37F-8066-3989-E22E-6B6A709B1DF0}"/>
          </ac:spMkLst>
        </pc:spChg>
        <pc:spChg chg="mod">
          <ac:chgData name="Daniel Ullmann" userId="730f1cad7d23b799" providerId="LiveId" clId="{E673D0A8-64A3-466C-9550-7C2618710365}" dt="2026-03-03T15:44:20.381" v="1280" actId="20577"/>
          <ac:spMkLst>
            <pc:docMk/>
            <pc:sldMk cId="85160617" sldId="270"/>
            <ac:spMk id="4" creationId="{4A6F0B6D-E2F8-38CA-A221-553E4E90BB77}"/>
          </ac:spMkLst>
        </pc:spChg>
        <pc:spChg chg="add">
          <ac:chgData name="Daniel Ullmann" userId="730f1cad7d23b799" providerId="LiveId" clId="{E673D0A8-64A3-466C-9550-7C2618710365}" dt="2026-03-03T15:43:34.360" v="1272"/>
          <ac:spMkLst>
            <pc:docMk/>
            <pc:sldMk cId="85160617" sldId="270"/>
            <ac:spMk id="5" creationId="{EF77249F-FA88-10A4-AB02-62072D029EB8}"/>
          </ac:spMkLst>
        </pc:spChg>
        <pc:spChg chg="add mod">
          <ac:chgData name="Daniel Ullmann" userId="730f1cad7d23b799" providerId="LiveId" clId="{E673D0A8-64A3-466C-9550-7C2618710365}" dt="2026-03-03T15:44:00.216" v="1277" actId="20578"/>
          <ac:spMkLst>
            <pc:docMk/>
            <pc:sldMk cId="85160617" sldId="270"/>
            <ac:spMk id="7" creationId="{9C0882A2-7F5E-E20D-782F-223588481C32}"/>
          </ac:spMkLst>
        </pc:spChg>
        <pc:picChg chg="mod">
          <ac:chgData name="Daniel Ullmann" userId="730f1cad7d23b799" providerId="LiveId" clId="{E673D0A8-64A3-466C-9550-7C2618710365}" dt="2026-03-03T15:44:54.424" v="1284" actId="14826"/>
          <ac:picMkLst>
            <pc:docMk/>
            <pc:sldMk cId="85160617" sldId="270"/>
            <ac:picMk id="6" creationId="{00367853-A2F0-4B91-9707-23E9CEA07227}"/>
          </ac:picMkLst>
        </pc:picChg>
      </pc:sldChg>
      <pc:sldChg chg="del">
        <pc:chgData name="Daniel Ullmann" userId="730f1cad7d23b799" providerId="LiveId" clId="{E673D0A8-64A3-466C-9550-7C2618710365}" dt="2026-03-03T15:52:03.872" v="1414" actId="2696"/>
        <pc:sldMkLst>
          <pc:docMk/>
          <pc:sldMk cId="3632818573" sldId="271"/>
        </pc:sldMkLst>
      </pc:sldChg>
      <pc:sldChg chg="addSp modSp add mod">
        <pc:chgData name="Daniel Ullmann" userId="730f1cad7d23b799" providerId="LiveId" clId="{E673D0A8-64A3-466C-9550-7C2618710365}" dt="2026-03-03T13:47:48.605" v="371" actId="113"/>
        <pc:sldMkLst>
          <pc:docMk/>
          <pc:sldMk cId="377357683" sldId="272"/>
        </pc:sldMkLst>
        <pc:spChg chg="mod">
          <ac:chgData name="Daniel Ullmann" userId="730f1cad7d23b799" providerId="LiveId" clId="{E673D0A8-64A3-466C-9550-7C2618710365}" dt="2026-03-03T13:47:30.376" v="353" actId="20577"/>
          <ac:spMkLst>
            <pc:docMk/>
            <pc:sldMk cId="377357683" sldId="272"/>
            <ac:spMk id="2" creationId="{A6899A76-D16F-57B0-1917-FA57E9A4108E}"/>
          </ac:spMkLst>
        </pc:spChg>
        <pc:spChg chg="mod">
          <ac:chgData name="Daniel Ullmann" userId="730f1cad7d23b799" providerId="LiveId" clId="{E673D0A8-64A3-466C-9550-7C2618710365}" dt="2026-03-03T13:40:20.290" v="221" actId="1076"/>
          <ac:spMkLst>
            <pc:docMk/>
            <pc:sldMk cId="377357683" sldId="272"/>
            <ac:spMk id="3" creationId="{CD06BB24-DEC7-CA4E-D966-77A0C1BF74FD}"/>
          </ac:spMkLst>
        </pc:spChg>
        <pc:spChg chg="add mod">
          <ac:chgData name="Daniel Ullmann" userId="730f1cad7d23b799" providerId="LiveId" clId="{E673D0A8-64A3-466C-9550-7C2618710365}" dt="2026-03-03T13:47:48.605" v="371" actId="113"/>
          <ac:spMkLst>
            <pc:docMk/>
            <pc:sldMk cId="377357683" sldId="272"/>
            <ac:spMk id="7" creationId="{E637B4CF-642A-4CD2-2E97-1065DDD92232}"/>
          </ac:spMkLst>
        </pc:spChg>
      </pc:sldChg>
      <pc:sldChg chg="addSp delSp modSp add mod">
        <pc:chgData name="Daniel Ullmann" userId="730f1cad7d23b799" providerId="LiveId" clId="{E673D0A8-64A3-466C-9550-7C2618710365}" dt="2026-03-03T13:50:23.097" v="392" actId="403"/>
        <pc:sldMkLst>
          <pc:docMk/>
          <pc:sldMk cId="2541830260" sldId="273"/>
        </pc:sldMkLst>
        <pc:spChg chg="mod">
          <ac:chgData name="Daniel Ullmann" userId="730f1cad7d23b799" providerId="LiveId" clId="{E673D0A8-64A3-466C-9550-7C2618710365}" dt="2026-03-03T13:38:44.299" v="218"/>
          <ac:spMkLst>
            <pc:docMk/>
            <pc:sldMk cId="2541830260" sldId="273"/>
            <ac:spMk id="2" creationId="{28973E3B-8146-B332-A470-E7386E6ACD17}"/>
          </ac:spMkLst>
        </pc:spChg>
        <pc:spChg chg="mod">
          <ac:chgData name="Daniel Ullmann" userId="730f1cad7d23b799" providerId="LiveId" clId="{E673D0A8-64A3-466C-9550-7C2618710365}" dt="2026-03-03T13:49:17.572" v="379" actId="404"/>
          <ac:spMkLst>
            <pc:docMk/>
            <pc:sldMk cId="2541830260" sldId="273"/>
            <ac:spMk id="3" creationId="{50F1D1AE-27AC-4911-8C79-5735FB7869A2}"/>
          </ac:spMkLst>
        </pc:spChg>
        <pc:spChg chg="add mod">
          <ac:chgData name="Daniel Ullmann" userId="730f1cad7d23b799" providerId="LiveId" clId="{E673D0A8-64A3-466C-9550-7C2618710365}" dt="2026-03-03T13:48:35.566" v="375" actId="20578"/>
          <ac:spMkLst>
            <pc:docMk/>
            <pc:sldMk cId="2541830260" sldId="273"/>
            <ac:spMk id="7" creationId="{26FDB81E-7876-CA12-5AB8-25B2F0C687B3}"/>
          </ac:spMkLst>
        </pc:spChg>
        <pc:spChg chg="add mod">
          <ac:chgData name="Daniel Ullmann" userId="730f1cad7d23b799" providerId="LiveId" clId="{E673D0A8-64A3-466C-9550-7C2618710365}" dt="2026-03-03T13:50:23.097" v="392" actId="403"/>
          <ac:spMkLst>
            <pc:docMk/>
            <pc:sldMk cId="2541830260" sldId="273"/>
            <ac:spMk id="8" creationId="{1C73FD0A-B392-8C2A-2271-1712F99A5F7A}"/>
          </ac:spMkLst>
        </pc:spChg>
        <pc:spChg chg="add mod">
          <ac:chgData name="Daniel Ullmann" userId="730f1cad7d23b799" providerId="LiveId" clId="{E673D0A8-64A3-466C-9550-7C2618710365}" dt="2026-03-03T13:49:45.695" v="383" actId="20578"/>
          <ac:spMkLst>
            <pc:docMk/>
            <pc:sldMk cId="2541830260" sldId="273"/>
            <ac:spMk id="10" creationId="{49A6CE65-E54D-FF06-0E78-D87D142F0DDB}"/>
          </ac:spMkLst>
        </pc:spChg>
        <pc:spChg chg="add del">
          <ac:chgData name="Daniel Ullmann" userId="730f1cad7d23b799" providerId="LiveId" clId="{E673D0A8-64A3-466C-9550-7C2618710365}" dt="2026-03-03T13:49:52.872" v="387" actId="478"/>
          <ac:spMkLst>
            <pc:docMk/>
            <pc:sldMk cId="2541830260" sldId="273"/>
            <ac:spMk id="11" creationId="{C1C7DC93-672B-B608-D9B9-E6B331F8C9D3}"/>
          </ac:spMkLst>
        </pc:spChg>
      </pc:sldChg>
      <pc:sldChg chg="addSp delSp modSp add mod">
        <pc:chgData name="Daniel Ullmann" userId="730f1cad7d23b799" providerId="LiveId" clId="{E673D0A8-64A3-466C-9550-7C2618710365}" dt="2026-03-03T14:41:52.364" v="450" actId="1076"/>
        <pc:sldMkLst>
          <pc:docMk/>
          <pc:sldMk cId="2619769593" sldId="274"/>
        </pc:sldMkLst>
        <pc:spChg chg="mod">
          <ac:chgData name="Daniel Ullmann" userId="730f1cad7d23b799" providerId="LiveId" clId="{E673D0A8-64A3-466C-9550-7C2618710365}" dt="2026-03-03T13:51:29.152" v="410" actId="20577"/>
          <ac:spMkLst>
            <pc:docMk/>
            <pc:sldMk cId="2619769593" sldId="274"/>
            <ac:spMk id="2" creationId="{233FD166-EFAB-AD5F-1EE4-2DDA568DB9F1}"/>
          </ac:spMkLst>
        </pc:spChg>
        <pc:spChg chg="mod">
          <ac:chgData name="Daniel Ullmann" userId="730f1cad7d23b799" providerId="LiveId" clId="{E673D0A8-64A3-466C-9550-7C2618710365}" dt="2026-03-03T14:41:42.213" v="446" actId="1076"/>
          <ac:spMkLst>
            <pc:docMk/>
            <pc:sldMk cId="2619769593" sldId="274"/>
            <ac:spMk id="3" creationId="{301E6616-5EEB-E788-8E46-8E868433D344}"/>
          </ac:spMkLst>
        </pc:spChg>
        <pc:spChg chg="del mod">
          <ac:chgData name="Daniel Ullmann" userId="730f1cad7d23b799" providerId="LiveId" clId="{E673D0A8-64A3-466C-9550-7C2618710365}" dt="2026-03-03T13:53:06.814" v="412" actId="478"/>
          <ac:spMkLst>
            <pc:docMk/>
            <pc:sldMk cId="2619769593" sldId="274"/>
            <ac:spMk id="8" creationId="{0B31A739-9638-21EE-9588-6A4200F4E8CC}"/>
          </ac:spMkLst>
        </pc:spChg>
        <pc:graphicFrameChg chg="add del mod">
          <ac:chgData name="Daniel Ullmann" userId="730f1cad7d23b799" providerId="LiveId" clId="{E673D0A8-64A3-466C-9550-7C2618710365}" dt="2026-03-03T14:38:06.149" v="429" actId="478"/>
          <ac:graphicFrameMkLst>
            <pc:docMk/>
            <pc:sldMk cId="2619769593" sldId="274"/>
            <ac:graphicFrameMk id="11" creationId="{29159C3F-4BBF-18A8-3BDC-EAA438751534}"/>
          </ac:graphicFrameMkLst>
        </pc:graphicFrameChg>
        <pc:picChg chg="add mod">
          <ac:chgData name="Daniel Ullmann" userId="730f1cad7d23b799" providerId="LiveId" clId="{E673D0A8-64A3-466C-9550-7C2618710365}" dt="2026-03-03T14:41:48.575" v="449" actId="14100"/>
          <ac:picMkLst>
            <pc:docMk/>
            <pc:sldMk cId="2619769593" sldId="274"/>
            <ac:picMk id="13" creationId="{1F08F986-1FDB-B1BE-7EE2-29BA33756A05}"/>
          </ac:picMkLst>
        </pc:picChg>
        <pc:picChg chg="add mod">
          <ac:chgData name="Daniel Ullmann" userId="730f1cad7d23b799" providerId="LiveId" clId="{E673D0A8-64A3-466C-9550-7C2618710365}" dt="2026-03-03T14:41:52.364" v="450" actId="1076"/>
          <ac:picMkLst>
            <pc:docMk/>
            <pc:sldMk cId="2619769593" sldId="274"/>
            <ac:picMk id="15" creationId="{981EA71C-5BE0-4EF4-7091-C5FA4328B5D1}"/>
          </ac:picMkLst>
        </pc:picChg>
      </pc:sldChg>
      <pc:sldChg chg="modSp add mod">
        <pc:chgData name="Daniel Ullmann" userId="730f1cad7d23b799" providerId="LiveId" clId="{E673D0A8-64A3-466C-9550-7C2618710365}" dt="2026-03-03T14:44:06.783" v="574" actId="20577"/>
        <pc:sldMkLst>
          <pc:docMk/>
          <pc:sldMk cId="4161471998" sldId="275"/>
        </pc:sldMkLst>
        <pc:spChg chg="mod">
          <ac:chgData name="Daniel Ullmann" userId="730f1cad7d23b799" providerId="LiveId" clId="{E673D0A8-64A3-466C-9550-7C2618710365}" dt="2026-03-03T14:44:06.783" v="574" actId="20577"/>
          <ac:spMkLst>
            <pc:docMk/>
            <pc:sldMk cId="4161471998" sldId="275"/>
            <ac:spMk id="3" creationId="{01B4DE06-B004-2D0A-30E3-138DDC5A6010}"/>
          </ac:spMkLst>
        </pc:spChg>
        <pc:picChg chg="mod">
          <ac:chgData name="Daniel Ullmann" userId="730f1cad7d23b799" providerId="LiveId" clId="{E673D0A8-64A3-466C-9550-7C2618710365}" dt="2026-03-03T14:43:25.640" v="459" actId="14100"/>
          <ac:picMkLst>
            <pc:docMk/>
            <pc:sldMk cId="4161471998" sldId="275"/>
            <ac:picMk id="13" creationId="{F55C6A61-13B2-59FF-F7BE-DB91CD6C67DB}"/>
          </ac:picMkLst>
        </pc:picChg>
        <pc:picChg chg="mod">
          <ac:chgData name="Daniel Ullmann" userId="730f1cad7d23b799" providerId="LiveId" clId="{E673D0A8-64A3-466C-9550-7C2618710365}" dt="2026-03-03T14:43:12.030" v="458" actId="1076"/>
          <ac:picMkLst>
            <pc:docMk/>
            <pc:sldMk cId="4161471998" sldId="275"/>
            <ac:picMk id="15" creationId="{00CA405E-C01F-F1F2-A936-807205D89657}"/>
          </ac:picMkLst>
        </pc:picChg>
      </pc:sldChg>
      <pc:sldChg chg="addSp delSp modSp add mod ord">
        <pc:chgData name="Daniel Ullmann" userId="730f1cad7d23b799" providerId="LiveId" clId="{E673D0A8-64A3-466C-9550-7C2618710365}" dt="2026-03-03T15:47:26.507" v="1325" actId="1076"/>
        <pc:sldMkLst>
          <pc:docMk/>
          <pc:sldMk cId="2318959945" sldId="276"/>
        </pc:sldMkLst>
        <pc:spChg chg="mod">
          <ac:chgData name="Daniel Ullmann" userId="730f1cad7d23b799" providerId="LiveId" clId="{E673D0A8-64A3-466C-9550-7C2618710365}" dt="2026-03-03T15:46:32.585" v="1318" actId="1076"/>
          <ac:spMkLst>
            <pc:docMk/>
            <pc:sldMk cId="2318959945" sldId="276"/>
            <ac:spMk id="2" creationId="{352F7B54-CD34-CDDC-59F3-DF2F7D8560BB}"/>
          </ac:spMkLst>
        </pc:spChg>
        <pc:spChg chg="mod">
          <ac:chgData name="Daniel Ullmann" userId="730f1cad7d23b799" providerId="LiveId" clId="{E673D0A8-64A3-466C-9550-7C2618710365}" dt="2026-03-03T15:46:35.946" v="1320" actId="27636"/>
          <ac:spMkLst>
            <pc:docMk/>
            <pc:sldMk cId="2318959945" sldId="276"/>
            <ac:spMk id="4" creationId="{545C9B57-CB3C-37AA-0DF0-245C21BB005B}"/>
          </ac:spMkLst>
        </pc:spChg>
        <pc:picChg chg="del">
          <ac:chgData name="Daniel Ullmann" userId="730f1cad7d23b799" providerId="LiveId" clId="{E673D0A8-64A3-466C-9550-7C2618710365}" dt="2026-03-03T15:46:18.327" v="1293" actId="478"/>
          <ac:picMkLst>
            <pc:docMk/>
            <pc:sldMk cId="2318959945" sldId="276"/>
            <ac:picMk id="5" creationId="{D8283685-99CA-A6B3-5F56-0893CD9DD2E8}"/>
          </ac:picMkLst>
        </pc:picChg>
        <pc:picChg chg="add mod">
          <ac:chgData name="Daniel Ullmann" userId="730f1cad7d23b799" providerId="LiveId" clId="{E673D0A8-64A3-466C-9550-7C2618710365}" dt="2026-03-03T15:47:26.507" v="1325" actId="1076"/>
          <ac:picMkLst>
            <pc:docMk/>
            <pc:sldMk cId="2318959945" sldId="276"/>
            <ac:picMk id="6" creationId="{A5C120EA-D70C-00A8-FB76-36F1745CD56D}"/>
          </ac:picMkLst>
        </pc:picChg>
      </pc:sldChg>
      <pc:sldChg chg="addSp modSp add mod ord">
        <pc:chgData name="Daniel Ullmann" userId="730f1cad7d23b799" providerId="LiveId" clId="{E673D0A8-64A3-466C-9550-7C2618710365}" dt="2026-03-03T15:51:47.484" v="1413" actId="14826"/>
        <pc:sldMkLst>
          <pc:docMk/>
          <pc:sldMk cId="1171487407" sldId="277"/>
        </pc:sldMkLst>
        <pc:spChg chg="mod">
          <ac:chgData name="Daniel Ullmann" userId="730f1cad7d23b799" providerId="LiveId" clId="{E673D0A8-64A3-466C-9550-7C2618710365}" dt="2026-03-03T15:48:55.429" v="1358" actId="1076"/>
          <ac:spMkLst>
            <pc:docMk/>
            <pc:sldMk cId="1171487407" sldId="277"/>
            <ac:spMk id="2" creationId="{C7F001E9-5823-B797-5C52-E2CBAF8AAE7A}"/>
          </ac:spMkLst>
        </pc:spChg>
        <pc:spChg chg="mod">
          <ac:chgData name="Daniel Ullmann" userId="730f1cad7d23b799" providerId="LiveId" clId="{E673D0A8-64A3-466C-9550-7C2618710365}" dt="2026-03-03T15:51:13.133" v="1391" actId="27636"/>
          <ac:spMkLst>
            <pc:docMk/>
            <pc:sldMk cId="1171487407" sldId="277"/>
            <ac:spMk id="3" creationId="{2F53D4B2-B7B1-6D8F-3B28-FCA652CDA55D}"/>
          </ac:spMkLst>
        </pc:spChg>
        <pc:picChg chg="add mod">
          <ac:chgData name="Daniel Ullmann" userId="730f1cad7d23b799" providerId="LiveId" clId="{E673D0A8-64A3-466C-9550-7C2618710365}" dt="2026-03-03T15:51:47.484" v="1413" actId="14826"/>
          <ac:picMkLst>
            <pc:docMk/>
            <pc:sldMk cId="1171487407" sldId="277"/>
            <ac:picMk id="8" creationId="{ED3B629E-CE40-E615-205D-EF3F755DE22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1481CA-16D2-F52E-04BF-D773DF817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89979E-2419-AD5E-BBB0-D3534DEB40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FE368B-72EA-897B-6111-B24FCEC11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3058-403D-4B8C-A130-41616AF1614B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AD61D8-485F-6498-5D68-E5DABAB4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3B92D8-3BBC-E73D-9F5D-AD169AAB9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BC5E1-A6B4-43DC-A485-7CD9666F3F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872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44CA74-595B-A2B0-7EC0-7300462B3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15B5E57-CD61-CC93-C469-06E0D9B51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416F4A-6BC8-5DB3-8998-1856D91C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3058-403D-4B8C-A130-41616AF1614B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25F504-2BA4-621E-C77E-FD5A0752F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E6A2D0-54DB-5416-F4D8-4C7A132D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BC5E1-A6B4-43DC-A485-7CD9666F3F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899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31E8C04-489E-9DA9-037D-728D89571A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4B7CDB6-CCBE-AFD9-4C6D-DC5268EA1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471F1B-E061-7C57-273A-A8523281D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3058-403D-4B8C-A130-41616AF1614B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67D156-77A3-CAE7-2745-EEA3D2932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0DC1C4B-812F-8223-00E0-D7A81915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BC5E1-A6B4-43DC-A485-7CD9666F3F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5069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7648A1-B441-2320-A194-EF4DDED9C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AF8C3F-9A6E-1808-5D53-CB9B055D9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42FC313-427A-70F9-03A9-72F4AB7E1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3058-403D-4B8C-A130-41616AF1614B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21B846-2315-B103-A575-2583B2C6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898D56-B07B-EF9E-DAF8-F656FC158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BC5E1-A6B4-43DC-A485-7CD9666F3F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6904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E41C5-41EB-C03F-B75E-D124D8C70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65E73B1-0CDD-5F53-A6E6-94F63B80E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D058BA4-5789-0CFB-38C3-6BF5E8640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3058-403D-4B8C-A130-41616AF1614B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52043D-BF22-94AE-08D7-AFB0E5FB6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AE1D33-05D1-AFA1-6F95-0C8E13EC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BC5E1-A6B4-43DC-A485-7CD9666F3F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1423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66021B-C5BB-6095-8B8C-5876A0E3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27AB04-6A41-1FF9-0E5E-7F6AB90C5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D374E13-DA92-5493-E24E-A055590DE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E460CD2-328D-F472-387E-A06A46461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3058-403D-4B8C-A130-41616AF1614B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EA9DE44-E475-D2C0-3D8F-29FFCA571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25FBB5E-EEA0-FB61-BC3F-0AC0E94B9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BC5E1-A6B4-43DC-A485-7CD9666F3F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853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A73FFD-C7DE-46C1-A18C-7DD4916A0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0AE1E8-0C10-2FEC-DB87-EEB896C7E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66FF825-A9F0-4AA4-A8E5-CAA95FF1FF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E12620B-90A0-11FE-526C-A7F983DC9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5B7E6C9-31EC-12C9-ED0F-A3824AE5A3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C193196-0C49-6D0A-2D9E-12A49DC05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3058-403D-4B8C-A130-41616AF1614B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75182B6-8AA3-3D43-D9D4-7B046D91A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E63C5CD-9547-1C20-085E-420990916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BC5E1-A6B4-43DC-A485-7CD9666F3F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3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A77C08-D873-81D5-1D1B-B6BCAF753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2CB5E7D-AD39-73C9-E032-049783D0E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3058-403D-4B8C-A130-41616AF1614B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A18552C-FE31-79CA-2926-E71A9D69B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CF3601E-9F9C-6C70-7B81-362DB64F3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BC5E1-A6B4-43DC-A485-7CD9666F3F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899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2950AEE-58BB-A888-7631-DA6A2170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3058-403D-4B8C-A130-41616AF1614B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600356F-0201-BB81-7486-37E8AE18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2C8F096-D82C-51B2-7BB9-95992F591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BC5E1-A6B4-43DC-A485-7CD9666F3F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548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423697-700E-82F7-385C-EDC3BBAE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BECC14-F0EA-789B-9257-E844A86921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9909EFD-3939-6C45-32D8-FF11315193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DB063ED-176A-3838-5468-1C9A4EB7A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3058-403D-4B8C-A130-41616AF1614B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F8A5050-6293-7758-72A3-E51D01CD6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C34240F-794D-0600-B561-B1A94E7EE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BC5E1-A6B4-43DC-A485-7CD9666F3F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8913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C3C3F1-BBFA-E37D-0598-8F72D8D2D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1F5F0B3-9D6D-996B-B960-2A63F239DD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445D43-4C20-6099-AC89-7C94742C63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CD33F55-333F-263D-A9B5-8D97379F9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13058-403D-4B8C-A130-41616AF1614B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29BB71-F956-53B3-5B7B-427550154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7167233-B727-8E12-D1CB-2CFF8CCF7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BC5E1-A6B4-43DC-A485-7CD9666F3F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583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9EFB11A-79FB-3742-721E-A5B0187F1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B778E9B-DAFD-86F1-78F2-F49478A40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F61F9D-041A-5C4F-8511-6B32B6A774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3058-403D-4B8C-A130-41616AF1614B}" type="datetimeFigureOut">
              <a:rPr lang="cs-CZ" smtClean="0"/>
              <a:t>03.03.2026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618149-0E4C-7A27-21BD-181FD35D64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B91203-4E81-E1A9-4500-D9C24033F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BC5E1-A6B4-43DC-A485-7CD9666F3F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101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574602-8AEC-143D-CB2B-5B2328901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4513" y="841375"/>
            <a:ext cx="3505200" cy="3114698"/>
          </a:xfrm>
        </p:spPr>
        <p:txBody>
          <a:bodyPr>
            <a:normAutofit/>
          </a:bodyPr>
          <a:lstStyle/>
          <a:p>
            <a:r>
              <a:rPr lang="cs-CZ" sz="5200" dirty="0">
                <a:solidFill>
                  <a:schemeClr val="bg1"/>
                </a:solidFill>
              </a:rPr>
              <a:t>Místní energetická koncepce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F53CF95-B777-9A06-8B83-32DD46EEA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4513" y="4337072"/>
            <a:ext cx="3506264" cy="1671616"/>
          </a:xfrm>
        </p:spPr>
        <p:txBody>
          <a:bodyPr>
            <a:normAutofit/>
          </a:bodyPr>
          <a:lstStyle/>
          <a:p>
            <a:r>
              <a:rPr lang="cs-CZ" sz="3600" b="0" i="0" u="none" strike="noStrike" baseline="0">
                <a:solidFill>
                  <a:schemeClr val="bg1"/>
                </a:solidFill>
                <a:latin typeface="CalibriLight"/>
              </a:rPr>
              <a:t>Bořetice</a:t>
            </a:r>
            <a:endParaRPr lang="cs-CZ" sz="3600" b="0" i="0" u="none" strike="noStrike" baseline="0" dirty="0">
              <a:solidFill>
                <a:schemeClr val="bg1"/>
              </a:solidFill>
              <a:latin typeface="CalibriLigh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F08CD1DA-CF79-8C4D-EA4B-274BF104A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3965"/>
          <a:stretch/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Obrázek 4">
            <a:extLst>
              <a:ext uri="{FF2B5EF4-FFF2-40B4-BE49-F238E27FC236}">
                <a16:creationId xmlns:a16="http://schemas.microsoft.com/office/drawing/2014/main" id="{B73F3213-B8B2-C061-051B-26D970722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3" r="14543"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3790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5CB251-3E2F-BF1F-3F07-ACD5ECF2A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4" y="350196"/>
            <a:ext cx="5626283" cy="80716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 err="1"/>
              <a:t>Budovy</a:t>
            </a:r>
            <a:r>
              <a:rPr lang="en-US" sz="4000" dirty="0"/>
              <a:t> pro </a:t>
            </a:r>
            <a:r>
              <a:rPr lang="en-US" sz="4000" dirty="0" err="1"/>
              <a:t>technické</a:t>
            </a:r>
            <a:r>
              <a:rPr lang="en-US" sz="4000" dirty="0"/>
              <a:t> </a:t>
            </a:r>
            <a:r>
              <a:rPr lang="en-US" sz="4000" dirty="0" err="1"/>
              <a:t>služby</a:t>
            </a:r>
            <a:endParaRPr lang="en-US" sz="40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A6F0B6D-E2F8-38CA-A221-553E4E90B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1551" y="1341966"/>
            <a:ext cx="5732116" cy="35475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Kategorie objektu dle PENB                        </a:t>
            </a:r>
            <a:r>
              <a:rPr lang="cs-CZ" sz="2000" b="1" dirty="0">
                <a:solidFill>
                  <a:srgbClr val="FF0000"/>
                </a:solidFill>
              </a:rPr>
              <a:t>G</a:t>
            </a:r>
            <a:endParaRPr lang="en-US" sz="2000" b="1" dirty="0">
              <a:solidFill>
                <a:srgbClr val="FF0000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Spotřeba el. energie		     3,7 </a:t>
            </a:r>
            <a:r>
              <a:rPr lang="cs-CZ" sz="2000" dirty="0" err="1"/>
              <a:t>MWh</a:t>
            </a:r>
            <a:endParaRPr lang="cs-CZ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Spotřeba zemního plynu		        4 </a:t>
            </a:r>
            <a:r>
              <a:rPr lang="cs-CZ" sz="2000" dirty="0" err="1"/>
              <a:t>MWh</a:t>
            </a:r>
            <a:endParaRPr lang="en-US" sz="2000" dirty="0"/>
          </a:p>
          <a:p>
            <a:r>
              <a:rPr lang="cs-CZ" sz="2000" b="1" dirty="0">
                <a:solidFill>
                  <a:srgbClr val="FF0000"/>
                </a:solidFill>
              </a:rPr>
              <a:t>Hl. nedostatky</a:t>
            </a:r>
          </a:p>
          <a:p>
            <a:pPr marL="457200" indent="-457200">
              <a:buAutoNum type="arabicPeriod"/>
            </a:pPr>
            <a:r>
              <a:rPr lang="cs-CZ" sz="2000" b="1" dirty="0">
                <a:solidFill>
                  <a:srgbClr val="FF0000"/>
                </a:solidFill>
              </a:rPr>
              <a:t>Objekt je nezateplený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cs-CZ" sz="2000" b="1" dirty="0">
                <a:solidFill>
                  <a:srgbClr val="FF0000"/>
                </a:solidFill>
              </a:rPr>
              <a:t>Systém vytápění</a:t>
            </a:r>
          </a:p>
          <a:p>
            <a:endParaRPr lang="cs-CZ" sz="1800" b="1" dirty="0">
              <a:solidFill>
                <a:srgbClr val="FF0000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0367853-A2F0-4B91-9707-23E9CEA07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r="2497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pic>
        <p:nvPicPr>
          <p:cNvPr id="3" name="Obrázek 2" descr="Obsah obrázku Dětské kresby, barva, umění, Barevnost&#10;&#10;Obsah generovaný pomocí AI může být nesprávný.">
            <a:extLst>
              <a:ext uri="{FF2B5EF4-FFF2-40B4-BE49-F238E27FC236}">
                <a16:creationId xmlns:a16="http://schemas.microsoft.com/office/drawing/2014/main" id="{12F9EAF6-00C1-596A-0D71-6470CB76F2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84" y="4216082"/>
            <a:ext cx="2879725" cy="2159635"/>
          </a:xfrm>
          <a:prstGeom prst="rect">
            <a:avLst/>
          </a:prstGeom>
        </p:spPr>
      </p:pic>
      <p:pic>
        <p:nvPicPr>
          <p:cNvPr id="5" name="Obrázek 4" descr="Obsah obrázku Dětské kresby, Výrazná modrá, umění&#10;&#10;Obsah generovaný pomocí AI může být nesprávný.">
            <a:extLst>
              <a:ext uri="{FF2B5EF4-FFF2-40B4-BE49-F238E27FC236}">
                <a16:creationId xmlns:a16="http://schemas.microsoft.com/office/drawing/2014/main" id="{7CCE1B71-02BD-ED25-1B13-7920C7AB5C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842" y="4499716"/>
            <a:ext cx="2879725" cy="215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66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65BAC87-B201-B2A4-73CB-E9F1E85B6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4" r="18554"/>
          <a:stretch/>
        </p:blipFill>
        <p:spPr>
          <a:xfrm>
            <a:off x="-222478" y="-2"/>
            <a:ext cx="5410198" cy="6858002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E8DCDF-C260-86D9-76A5-3688DF7C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6"/>
            <a:ext cx="5464968" cy="7914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/>
              <a:t>Knihovna</a:t>
            </a:r>
            <a:endParaRPr lang="en-US" sz="40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932377-0746-9D03-D1CB-C8D1302BC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41711" y="1553632"/>
            <a:ext cx="6038574" cy="3119253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400" dirty="0"/>
              <a:t>Kategorie objektu dle PENB                        </a:t>
            </a:r>
            <a:r>
              <a:rPr lang="cs-CZ" sz="2400" b="1" dirty="0">
                <a:solidFill>
                  <a:srgbClr val="FF0000"/>
                </a:solidFill>
              </a:rPr>
              <a:t>G</a:t>
            </a:r>
            <a:endParaRPr lang="en-US" sz="2400" b="1" dirty="0">
              <a:solidFill>
                <a:srgbClr val="FF0000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400" dirty="0"/>
              <a:t>Spotřeba el. energie		          2,7 </a:t>
            </a:r>
            <a:r>
              <a:rPr lang="cs-CZ" sz="2400" dirty="0" err="1"/>
              <a:t>MWh</a:t>
            </a:r>
            <a:endParaRPr lang="cs-CZ" sz="2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400" dirty="0"/>
              <a:t>Spotřeba zemního plynu	        14,5 </a:t>
            </a:r>
            <a:r>
              <a:rPr lang="cs-CZ" sz="2400" dirty="0" err="1"/>
              <a:t>MWh</a:t>
            </a:r>
            <a:endParaRPr lang="en-US" sz="2400" dirty="0"/>
          </a:p>
          <a:p>
            <a:endParaRPr lang="cs-CZ" sz="2400" b="1" dirty="0">
              <a:solidFill>
                <a:srgbClr val="FF0000"/>
              </a:solidFill>
            </a:endParaRPr>
          </a:p>
          <a:p>
            <a:r>
              <a:rPr lang="cs-CZ" sz="2400" b="1" dirty="0">
                <a:solidFill>
                  <a:srgbClr val="FF0000"/>
                </a:solidFill>
              </a:rPr>
              <a:t>Hl. nedostatky</a:t>
            </a:r>
          </a:p>
          <a:p>
            <a:pPr marL="457200" indent="-457200">
              <a:buAutoNum type="arabicPeriod"/>
            </a:pPr>
            <a:r>
              <a:rPr lang="cs-CZ" sz="2400" b="1" dirty="0">
                <a:solidFill>
                  <a:srgbClr val="FF0000"/>
                </a:solidFill>
              </a:rPr>
              <a:t>Objekt je nezateplený</a:t>
            </a:r>
          </a:p>
          <a:p>
            <a:pPr marL="457200" indent="-457200">
              <a:buAutoNum type="arabicPeriod"/>
            </a:pPr>
            <a:r>
              <a:rPr lang="cs-CZ" sz="2400" b="1" dirty="0">
                <a:solidFill>
                  <a:srgbClr val="FF0000"/>
                </a:solidFill>
              </a:rPr>
              <a:t>Systém vytápění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pic>
        <p:nvPicPr>
          <p:cNvPr id="3" name="Obrázek 2" descr="Obsah obrázku Dětské kresby, Výrazná modrá, umění&#10;&#10;Obsah generovaný pomocí AI může být nesprávný.">
            <a:extLst>
              <a:ext uri="{FF2B5EF4-FFF2-40B4-BE49-F238E27FC236}">
                <a16:creationId xmlns:a16="http://schemas.microsoft.com/office/drawing/2014/main" id="{51B367D0-0A34-C435-6302-61A343AAAB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9346" y="4180764"/>
            <a:ext cx="3306795" cy="248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72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5CB251-3E2F-BF1F-3F07-ACD5ECF2A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807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/>
              <a:t>Základní škola</a:t>
            </a:r>
            <a:endParaRPr lang="en-US" sz="40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A6F0B6D-E2F8-38CA-A221-553E4E90B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7966" y="1087270"/>
            <a:ext cx="5209924" cy="29774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Kategorie objektu dle PENB                       </a:t>
            </a:r>
            <a:r>
              <a:rPr lang="cs-CZ" sz="2000" b="1" dirty="0"/>
              <a:t> </a:t>
            </a:r>
            <a:r>
              <a:rPr lang="cs-CZ" sz="2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</a:t>
            </a:r>
            <a:endParaRPr lang="en-US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Spotřeba el. energie		47,5 </a:t>
            </a:r>
            <a:r>
              <a:rPr lang="cs-CZ" sz="2000" dirty="0" err="1"/>
              <a:t>MWh</a:t>
            </a:r>
            <a:endParaRPr lang="cs-CZ" sz="2000" dirty="0"/>
          </a:p>
          <a:p>
            <a:endParaRPr lang="cs-CZ" sz="2000" b="1" dirty="0">
              <a:solidFill>
                <a:srgbClr val="FF0000"/>
              </a:solidFill>
            </a:endParaRPr>
          </a:p>
          <a:p>
            <a:r>
              <a:rPr lang="cs-CZ" sz="2000" b="1" dirty="0">
                <a:solidFill>
                  <a:srgbClr val="FF0000"/>
                </a:solidFill>
              </a:rPr>
              <a:t>Hl. nedostatky</a:t>
            </a:r>
          </a:p>
          <a:p>
            <a:pPr marL="457200" indent="-457200">
              <a:buAutoNum type="arabicPeriod"/>
            </a:pPr>
            <a:r>
              <a:rPr lang="cs-CZ" sz="2000" b="1" dirty="0">
                <a:solidFill>
                  <a:srgbClr val="FF0000"/>
                </a:solidFill>
              </a:rPr>
              <a:t>Systém vytápění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0367853-A2F0-4B91-9707-23E9CEA07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r="2497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pic>
        <p:nvPicPr>
          <p:cNvPr id="3" name="Obrázek 2" descr="Obsah obrázku text, snímek obrazovky&#10;&#10;Obsah generovaný pomocí AI může být nesprávný.">
            <a:extLst>
              <a:ext uri="{FF2B5EF4-FFF2-40B4-BE49-F238E27FC236}">
                <a16:creationId xmlns:a16="http://schemas.microsoft.com/office/drawing/2014/main" id="{778F56C9-79C7-BD7C-37C4-7F610CD327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30" y="3301743"/>
            <a:ext cx="2879725" cy="2159635"/>
          </a:xfrm>
          <a:prstGeom prst="rect">
            <a:avLst/>
          </a:prstGeom>
        </p:spPr>
      </p:pic>
      <p:pic>
        <p:nvPicPr>
          <p:cNvPr id="5" name="Obrázek 4" descr="Obsah obrázku Dětské kresby, dům, kresba, obraz&#10;&#10;Obsah generovaný pomocí AI může být nesprávný.">
            <a:extLst>
              <a:ext uri="{FF2B5EF4-FFF2-40B4-BE49-F238E27FC236}">
                <a16:creationId xmlns:a16="http://schemas.microsoft.com/office/drawing/2014/main" id="{360CCD65-2531-9915-26C7-6CE26E62A1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448" y="4316858"/>
            <a:ext cx="2879725" cy="215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19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65BAC87-B201-B2A4-73CB-E9F1E85B6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3" r="27813"/>
          <a:stretch/>
        </p:blipFill>
        <p:spPr>
          <a:xfrm>
            <a:off x="-222478" y="-2"/>
            <a:ext cx="5410198" cy="6858002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E8DCDF-C260-86D9-76A5-3688DF7C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6"/>
            <a:ext cx="5464968" cy="7914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/>
              <a:t>Tělocvična</a:t>
            </a:r>
            <a:endParaRPr lang="en-US" sz="40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932377-0746-9D03-D1CB-C8D1302BC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28514" y="1307742"/>
            <a:ext cx="6038574" cy="2767886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400" dirty="0"/>
              <a:t>Kategorie objektu dle PENB                       </a:t>
            </a:r>
            <a:r>
              <a:rPr lang="cs-CZ" sz="2400" b="1" dirty="0">
                <a:solidFill>
                  <a:srgbClr val="FF9900"/>
                </a:solidFill>
              </a:rPr>
              <a:t>F</a:t>
            </a:r>
            <a:endParaRPr lang="en-US" sz="2400" b="1" dirty="0">
              <a:solidFill>
                <a:srgbClr val="FF9900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400" dirty="0"/>
              <a:t>Spotřeba el. energie		                  6 </a:t>
            </a:r>
            <a:r>
              <a:rPr lang="cs-CZ" sz="2400" dirty="0" err="1"/>
              <a:t>MWh</a:t>
            </a:r>
            <a:endParaRPr lang="cs-CZ" sz="2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400" dirty="0"/>
              <a:t>Spotřeba zemního plynu		 60 </a:t>
            </a:r>
            <a:r>
              <a:rPr lang="cs-CZ" sz="2400" dirty="0" err="1"/>
              <a:t>MWh</a:t>
            </a:r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endParaRPr lang="cs-CZ" sz="2400" dirty="0"/>
          </a:p>
          <a:p>
            <a:endParaRPr lang="cs-CZ" sz="2400" b="1" dirty="0">
              <a:solidFill>
                <a:srgbClr val="FF0000"/>
              </a:solidFill>
            </a:endParaRPr>
          </a:p>
          <a:p>
            <a:r>
              <a:rPr lang="cs-CZ" sz="2400" b="1" dirty="0">
                <a:solidFill>
                  <a:srgbClr val="FF0000"/>
                </a:solidFill>
              </a:rPr>
              <a:t>Hl. nedostatky</a:t>
            </a:r>
          </a:p>
          <a:p>
            <a:pPr marL="457200" indent="-457200">
              <a:buAutoNum type="arabicPeriod"/>
            </a:pPr>
            <a:r>
              <a:rPr lang="cs-CZ" sz="2400" b="1" dirty="0">
                <a:solidFill>
                  <a:srgbClr val="FF0000"/>
                </a:solidFill>
              </a:rPr>
              <a:t>Okna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pic>
        <p:nvPicPr>
          <p:cNvPr id="6" name="Obrázek 5" descr="Obsah obrázku text, Dětské kresby, barva, umění&#10;&#10;Obsah generovaný pomocí AI může být nesprávný.">
            <a:extLst>
              <a:ext uri="{FF2B5EF4-FFF2-40B4-BE49-F238E27FC236}">
                <a16:creationId xmlns:a16="http://schemas.microsoft.com/office/drawing/2014/main" id="{4981D97A-B29D-DF40-E92A-D711597B95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8954" y="3681867"/>
            <a:ext cx="3959860" cy="296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7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5CB251-3E2F-BF1F-3F07-ACD5ECF2A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350196"/>
            <a:ext cx="5664606" cy="807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/>
              <a:t>Bytový dům s MŠ</a:t>
            </a:r>
            <a:endParaRPr lang="en-US" sz="40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A6F0B6D-E2F8-38CA-A221-553E4E90B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2525" y="1210593"/>
            <a:ext cx="5710950" cy="28512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Kategorie objektu dle PENB</a:t>
            </a:r>
            <a:r>
              <a:rPr lang="cs-CZ" sz="2000" dirty="0">
                <a:solidFill>
                  <a:srgbClr val="FF0000"/>
                </a:solidFill>
              </a:rPr>
              <a:t>                                </a:t>
            </a:r>
            <a:r>
              <a:rPr lang="cs-CZ" sz="2000" b="1" dirty="0">
                <a:solidFill>
                  <a:srgbClr val="FF0000"/>
                </a:solidFill>
              </a:rPr>
              <a:t>G</a:t>
            </a:r>
            <a:endParaRPr lang="en-US" sz="2000" b="1" dirty="0">
              <a:solidFill>
                <a:srgbClr val="FF0000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Spotřeba el. energie </a:t>
            </a:r>
            <a:r>
              <a:rPr lang="cs-CZ" sz="2000" dirty="0" err="1"/>
              <a:t>MŠ+kuchyně</a:t>
            </a:r>
            <a:r>
              <a:rPr lang="cs-CZ" sz="2000" dirty="0"/>
              <a:t>            23 </a:t>
            </a:r>
            <a:r>
              <a:rPr lang="cs-CZ" sz="2000" dirty="0" err="1"/>
              <a:t>MWh</a:t>
            </a:r>
            <a:endParaRPr lang="cs-CZ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Spotřeba zemního plynu	 </a:t>
            </a:r>
            <a:r>
              <a:rPr lang="cs-CZ" sz="2000" dirty="0" err="1"/>
              <a:t>MŠ+kuchyně</a:t>
            </a:r>
            <a:r>
              <a:rPr lang="cs-CZ" sz="2000" dirty="0"/>
              <a:t>    43,2 </a:t>
            </a:r>
            <a:r>
              <a:rPr lang="cs-CZ" sz="2000" dirty="0" err="1"/>
              <a:t>MWh</a:t>
            </a:r>
            <a:endParaRPr lang="en-US" sz="2000" dirty="0"/>
          </a:p>
          <a:p>
            <a:r>
              <a:rPr lang="cs-CZ" sz="2000" b="1" dirty="0">
                <a:solidFill>
                  <a:srgbClr val="FF0000"/>
                </a:solidFill>
              </a:rPr>
              <a:t>Hl. nedostatky</a:t>
            </a:r>
          </a:p>
          <a:p>
            <a:pPr marL="457200" indent="-457200">
              <a:buAutoNum type="arabicPeriod"/>
            </a:pPr>
            <a:r>
              <a:rPr lang="cs-CZ" sz="2000" b="1" dirty="0">
                <a:solidFill>
                  <a:srgbClr val="FF0000"/>
                </a:solidFill>
              </a:rPr>
              <a:t>Objekt je nezateplený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0367853-A2F0-4B91-9707-23E9CEA07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r="2497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pic>
        <p:nvPicPr>
          <p:cNvPr id="7" name="Obrázek 6" descr="Obsah obrázku umění, Dětské kresby, kresba, obraz&#10;&#10;Obsah generovaný pomocí AI může být nesprávný.">
            <a:extLst>
              <a:ext uri="{FF2B5EF4-FFF2-40B4-BE49-F238E27FC236}">
                <a16:creationId xmlns:a16="http://schemas.microsoft.com/office/drawing/2014/main" id="{E62979CF-B9F2-7D17-1DFB-C957390BA6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75" y="3300263"/>
            <a:ext cx="2879725" cy="2159635"/>
          </a:xfrm>
          <a:prstGeom prst="rect">
            <a:avLst/>
          </a:prstGeom>
        </p:spPr>
      </p:pic>
      <p:pic>
        <p:nvPicPr>
          <p:cNvPr id="8" name="Obrázek 7" descr="Obsah obrázku dům, Výrazná modrá, Dětské kresby, umění&#10;&#10;Obsah generovaný pomocí AI může být nesprávný.">
            <a:extLst>
              <a:ext uri="{FF2B5EF4-FFF2-40B4-BE49-F238E27FC236}">
                <a16:creationId xmlns:a16="http://schemas.microsoft.com/office/drawing/2014/main" id="{5B9BAE85-594B-89EA-74EB-8E2925DDD8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012" y="4506447"/>
            <a:ext cx="2879725" cy="215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6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1A54BC-639B-94D5-4596-9CEB6B9C1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748552"/>
          </a:xfrm>
        </p:spPr>
        <p:txBody>
          <a:bodyPr/>
          <a:lstStyle/>
          <a:p>
            <a:r>
              <a:rPr lang="cs-CZ" spc="0" dirty="0">
                <a:latin typeface="Amasis MT Pro Light" panose="02040304050005020304" pitchFamily="18" charset="-18"/>
              </a:rPr>
              <a:t>Návrhy opatření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7718E7-30B1-D640-BA59-FDEF4CE85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0698" y="1498413"/>
            <a:ext cx="9810604" cy="4428753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Cíle a priority </a:t>
            </a:r>
            <a:endParaRPr lang="cs-CZ" dirty="0"/>
          </a:p>
          <a:p>
            <a:pPr lvl="0"/>
            <a:r>
              <a:rPr lang="cs-CZ" b="1" dirty="0"/>
              <a:t>Zvýšení energetické efektivity </a:t>
            </a:r>
            <a:r>
              <a:rPr lang="cs-CZ" dirty="0"/>
              <a:t>prostřednictvím zateplení budov, modernizace technologií a implementace systémů řízení energie (BMS)</a:t>
            </a:r>
          </a:p>
          <a:p>
            <a:pPr lvl="0"/>
            <a:r>
              <a:rPr lang="cs-CZ" b="1" dirty="0"/>
              <a:t>Podpora obnovitelných zdrojů energie </a:t>
            </a:r>
            <a:r>
              <a:rPr lang="cs-CZ" dirty="0"/>
              <a:t>instalací fotovoltaických elektráren (FVE) a tepelných čerpadel</a:t>
            </a:r>
          </a:p>
          <a:p>
            <a:pPr lvl="0"/>
            <a:r>
              <a:rPr lang="cs-CZ" b="1" dirty="0"/>
              <a:t>Dlouhodobá ekonomická úspora </a:t>
            </a:r>
            <a:r>
              <a:rPr lang="cs-CZ" dirty="0"/>
              <a:t>díky snížení nákladů na energie a provozní efektivitu</a:t>
            </a:r>
          </a:p>
          <a:p>
            <a:pPr lvl="0"/>
            <a:r>
              <a:rPr lang="cs-CZ" b="1" dirty="0"/>
              <a:t>Přizpůsobení infrastruktuře </a:t>
            </a:r>
            <a:r>
              <a:rPr lang="cs-CZ" dirty="0"/>
              <a:t>pro změny klimatu, jako je zelená infrastruktura (např. zelené střechy, retence vody)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DE06EDD-4F3A-C114-FDCE-B0BA18DEC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52" y="6025996"/>
            <a:ext cx="1431131" cy="7641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0D6509F-CF94-9B9D-4E92-2F294A2DC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625" y="6120534"/>
            <a:ext cx="1594349" cy="66962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200BCC7-BC39-FDB1-8177-563A720D3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7" y="6170553"/>
            <a:ext cx="2318183" cy="61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20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65BAC87-B201-B2A4-73CB-E9F1E85B6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9" r="29029"/>
          <a:stretch/>
        </p:blipFill>
        <p:spPr>
          <a:xfrm>
            <a:off x="-215898" y="-4"/>
            <a:ext cx="5410198" cy="6858002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E8DCDF-C260-86D9-76A5-3688DF7C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357" y="405686"/>
            <a:ext cx="6410476" cy="79142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 err="1"/>
              <a:t>Komplexní</a:t>
            </a:r>
            <a:r>
              <a:rPr lang="en-US" sz="2800" dirty="0"/>
              <a:t> </a:t>
            </a:r>
            <a:r>
              <a:rPr lang="en-US" sz="2800" dirty="0" err="1"/>
              <a:t>energetická</a:t>
            </a:r>
            <a:r>
              <a:rPr lang="en-US" sz="2800" dirty="0"/>
              <a:t> </a:t>
            </a:r>
            <a:r>
              <a:rPr lang="en-US" sz="2800" dirty="0" err="1"/>
              <a:t>opatření</a:t>
            </a:r>
            <a:r>
              <a:rPr lang="en-US" sz="2800" dirty="0"/>
              <a:t> </a:t>
            </a:r>
            <a:r>
              <a:rPr lang="en-US" sz="2800" dirty="0" err="1"/>
              <a:t>budov</a:t>
            </a:r>
            <a:endParaRPr lang="en-US" sz="28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932377-0746-9D03-D1CB-C8D1302BC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3567" y="1600590"/>
            <a:ext cx="6879166" cy="56630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400" b="1" dirty="0"/>
              <a:t>Hlavní typy opatření:</a:t>
            </a:r>
          </a:p>
          <a:p>
            <a:r>
              <a:rPr lang="cs-CZ" sz="2400" b="1" dirty="0"/>
              <a:t>Komplexní zateplení obálky budov</a:t>
            </a:r>
            <a:br>
              <a:rPr lang="cs-CZ" sz="2400" dirty="0"/>
            </a:br>
            <a:r>
              <a:rPr lang="cs-CZ" sz="2400" dirty="0"/>
              <a:t>(obvodové zdivo, podlahy, stropy, střechy)</a:t>
            </a:r>
          </a:p>
          <a:p>
            <a:r>
              <a:rPr lang="cs-CZ" sz="2400" b="1" dirty="0"/>
              <a:t>Výměna oken a dveří za trojskla (U ≤ 0,9 W/m²K)</a:t>
            </a:r>
            <a:endParaRPr lang="cs-CZ" sz="2400" dirty="0"/>
          </a:p>
          <a:p>
            <a:r>
              <a:rPr lang="cs-CZ" sz="2400" b="1" dirty="0"/>
              <a:t>Instalace řízeného větrání s rekuperací</a:t>
            </a:r>
            <a:br>
              <a:rPr lang="cs-CZ" sz="2400" dirty="0"/>
            </a:br>
            <a:r>
              <a:rPr lang="cs-CZ" sz="2400" dirty="0"/>
              <a:t>(úspora až 40 % tepla)</a:t>
            </a:r>
          </a:p>
          <a:p>
            <a:r>
              <a:rPr lang="cs-CZ" sz="2400" b="1" dirty="0"/>
              <a:t>Systém BMS (řízení vytápění a TUV)</a:t>
            </a:r>
            <a:br>
              <a:rPr lang="cs-CZ" sz="2400" dirty="0"/>
            </a:br>
            <a:r>
              <a:rPr lang="cs-CZ" sz="2400" dirty="0"/>
              <a:t>(úspora 15–30 %)</a:t>
            </a:r>
          </a:p>
          <a:p>
            <a:r>
              <a:rPr lang="cs-CZ" sz="2400" dirty="0"/>
              <a:t>👉 U většiny objektů potenciál úspory 60–70 % potřeby tepla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216233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5CB251-3E2F-BF1F-3F07-ACD5ECF2A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3" y="350196"/>
            <a:ext cx="5664606" cy="80716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 err="1"/>
              <a:t>Modernizace</a:t>
            </a:r>
            <a:r>
              <a:rPr lang="en-US" sz="4000" dirty="0"/>
              <a:t> </a:t>
            </a:r>
            <a:r>
              <a:rPr lang="en-US" sz="4000" dirty="0" err="1"/>
              <a:t>zdrojů</a:t>
            </a:r>
            <a:r>
              <a:rPr lang="en-US" sz="4000" dirty="0"/>
              <a:t> </a:t>
            </a:r>
            <a:r>
              <a:rPr lang="en-US" sz="4000" dirty="0" err="1"/>
              <a:t>energie</a:t>
            </a:r>
            <a:endParaRPr lang="en-US" sz="40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A6F0B6D-E2F8-38CA-A221-553E4E90B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8782" y="1868963"/>
            <a:ext cx="5782917" cy="49850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1800" b="1" dirty="0">
                <a:latin typeface="Arial" panose="020B0604020202020204" pitchFamily="34" charset="0"/>
              </a:rPr>
              <a:t>Vytápění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800" dirty="0">
                <a:latin typeface="Arial" panose="020B0604020202020204" pitchFamily="34" charset="0"/>
              </a:rPr>
              <a:t>ZŠ – přechod na </a:t>
            </a:r>
            <a:r>
              <a:rPr lang="cs-CZ" altLang="cs-CZ" sz="1800" b="1" dirty="0">
                <a:latin typeface="Arial" panose="020B0604020202020204" pitchFamily="34" charset="0"/>
              </a:rPr>
              <a:t>teplovodní systém s TČ vzduch/voda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800" dirty="0">
                <a:latin typeface="Arial" panose="020B0604020202020204" pitchFamily="34" charset="0"/>
              </a:rPr>
              <a:t>Pošta, knihovna – po zateplení možnost </a:t>
            </a:r>
            <a:r>
              <a:rPr lang="cs-CZ" altLang="cs-CZ" sz="1800" b="1" dirty="0">
                <a:latin typeface="Arial" panose="020B0604020202020204" pitchFamily="34" charset="0"/>
              </a:rPr>
              <a:t>TČ vzduch/vzduch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800" dirty="0">
                <a:latin typeface="Arial" panose="020B0604020202020204" pitchFamily="34" charset="0"/>
              </a:rPr>
              <a:t>Postupný odklon od elektrických akumulačních kamen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cs-CZ" altLang="cs-CZ" sz="1800" b="1" dirty="0"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1800" b="1" dirty="0">
                <a:latin typeface="Arial" panose="020B0604020202020204" pitchFamily="34" charset="0"/>
              </a:rPr>
              <a:t>Fotovoltaika (FVE + baterie)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>
                <a:latin typeface="Arial" panose="020B0604020202020204" pitchFamily="34" charset="0"/>
              </a:rPr>
              <a:t>Navrženo celkem: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800" b="1" dirty="0">
                <a:latin typeface="Arial" panose="020B0604020202020204" pitchFamily="34" charset="0"/>
              </a:rPr>
              <a:t>132,2 kWp instalovaného výkonu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800" b="1" dirty="0">
                <a:latin typeface="Arial" panose="020B0604020202020204" pitchFamily="34" charset="0"/>
              </a:rPr>
              <a:t>191 kWh akumulace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800" dirty="0">
                <a:latin typeface="Arial" panose="020B0604020202020204" pitchFamily="34" charset="0"/>
              </a:rPr>
              <a:t>Roční výroba cca </a:t>
            </a:r>
            <a:r>
              <a:rPr lang="cs-CZ" altLang="cs-CZ" sz="1800" b="1" dirty="0">
                <a:latin typeface="Arial" panose="020B0604020202020204" pitchFamily="34" charset="0"/>
              </a:rPr>
              <a:t>153 </a:t>
            </a:r>
            <a:r>
              <a:rPr lang="cs-CZ" altLang="cs-CZ" sz="1800" b="1" dirty="0" err="1">
                <a:latin typeface="Arial" panose="020B0604020202020204" pitchFamily="34" charset="0"/>
              </a:rPr>
              <a:t>MWh</a:t>
            </a:r>
            <a:endParaRPr lang="cs-CZ" altLang="cs-CZ" sz="1800" dirty="0"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1800" dirty="0">
                <a:latin typeface="Arial" panose="020B0604020202020204" pitchFamily="34" charset="0"/>
              </a:rPr>
              <a:t>Vlastní spotřeba cca </a:t>
            </a:r>
            <a:r>
              <a:rPr lang="cs-CZ" altLang="cs-CZ" sz="1800" b="1" dirty="0">
                <a:latin typeface="Arial" panose="020B0604020202020204" pitchFamily="34" charset="0"/>
              </a:rPr>
              <a:t>88 </a:t>
            </a:r>
            <a:r>
              <a:rPr lang="cs-CZ" altLang="cs-CZ" sz="1800" b="1" dirty="0" err="1">
                <a:latin typeface="Arial" panose="020B0604020202020204" pitchFamily="34" charset="0"/>
              </a:rPr>
              <a:t>MWh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cs-CZ" altLang="cs-CZ" sz="1800" dirty="0"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altLang="cs-CZ" sz="1800" dirty="0">
                <a:latin typeface="Arial" panose="020B0604020202020204" pitchFamily="34" charset="0"/>
              </a:rPr>
              <a:t>👉 Kombinace úspor tepla + vlastní výroby elektřiny</a:t>
            </a:r>
          </a:p>
          <a:p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0367853-A2F0-4B91-9707-23E9CEA07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3" r="26333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9C0882A2-7F5E-E20D-782F-223588481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60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39B253-6FDC-B6BB-8D5C-7754B3029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DFD63C91-634D-E81F-DE92-BE1744208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BAABCE0-96C4-D91B-A3B2-315DF7761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52F7B54-CD34-CDDC-59F3-DF2F7D856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923" y="88186"/>
            <a:ext cx="6410476" cy="79142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z="2800" dirty="0"/>
              <a:t>Navržené FVE dle objektů</a:t>
            </a:r>
            <a:endParaRPr lang="en-US" sz="28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45C9B57-CB3C-37AA-0DF0-245C21BB0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3567" y="1600590"/>
            <a:ext cx="6879166" cy="56630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pic>
        <p:nvPicPr>
          <p:cNvPr id="6" name="Obrázek 5" descr="Obsah obrázku text, snímek obrazovky, Písmo, číslo&#10;&#10;Obsah generovaný pomocí AI může být nesprávný.">
            <a:extLst>
              <a:ext uri="{FF2B5EF4-FFF2-40B4-BE49-F238E27FC236}">
                <a16:creationId xmlns:a16="http://schemas.microsoft.com/office/drawing/2014/main" id="{A5C120EA-D70C-00A8-FB76-36F1745CD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23" y="1069075"/>
            <a:ext cx="11330127" cy="431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59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871CF-04A6-7744-8216-04B312647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F001E9-5823-B797-5C52-E2CBAF8AA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679" y="282262"/>
            <a:ext cx="9810604" cy="748552"/>
          </a:xfrm>
        </p:spPr>
        <p:txBody>
          <a:bodyPr/>
          <a:lstStyle/>
          <a:p>
            <a:pPr marL="914400" lvl="2" indent="0">
              <a:buNone/>
            </a:pPr>
            <a:r>
              <a:rPr lang="cs-CZ" sz="4000" b="1" dirty="0"/>
              <a:t>Sdílení elektrické energie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53D4B2-B7B1-6D8F-3B28-FCA652CDA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065" y="975970"/>
            <a:ext cx="5804511" cy="442875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dirty="0"/>
              <a:t>	Komunitní energetika představuje významný přínos pro obecní energetické hospodářství, neboť umožňuje efektivní využití místních obnovitelných zdrojů energie a posiluje energetickou soběstačnost obce. Obce mohou instalovat solární panely na střechy veřejných budov, jako jsou školy či úřady, a vyrobenou elektřinu sdílet s místními obyvateli či podniky. Tím se snižují náklady na energie a zvyšuje se energetická bezpečnost komunity.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36911B-6CB5-C1ED-406F-3D27097B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52" y="6025996"/>
            <a:ext cx="1431131" cy="7641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908DE5B-6884-EE92-D3C4-B47EE075E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625" y="6120534"/>
            <a:ext cx="1594349" cy="66962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8ECF124-ED8B-48BD-01F5-8E90B7AFC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7" y="6170553"/>
            <a:ext cx="2318183" cy="61960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D3B629E-CE40-E615-205D-EF3F755DE2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1932" y="976873"/>
            <a:ext cx="5804511" cy="461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87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0E9FE6-B21F-7A89-79BB-62A7DE4BC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67" y="196334"/>
            <a:ext cx="10672233" cy="726534"/>
          </a:xfrm>
        </p:spPr>
        <p:txBody>
          <a:bodyPr>
            <a:normAutofit/>
          </a:bodyPr>
          <a:lstStyle/>
          <a:p>
            <a:r>
              <a:rPr lang="cs-CZ" sz="3600" b="1" spc="3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Analýza výchozího stavu – Obec Bořetice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017210-E002-D6FA-DF6B-8797AF4D4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129" y="985930"/>
            <a:ext cx="9810604" cy="5008470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b="1" dirty="0">
                <a:latin typeface="Arial" panose="020B0604020202020204" pitchFamily="34" charset="0"/>
              </a:rPr>
              <a:t>Základní charakteristika obce</a:t>
            </a:r>
            <a:endParaRPr lang="cs-CZ" altLang="cs-CZ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Historická vinařská obec (první zmínka 1222)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Významná lokalita Kraví hora – 260+ vinných sklepů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Nadmořská výška: 192 m n. m.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Leží v povodí Trkmanky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b="1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b="1" dirty="0">
                <a:latin typeface="Arial" panose="020B0604020202020204" pitchFamily="34" charset="0"/>
              </a:rPr>
              <a:t>Energetická infrastruktura</a:t>
            </a:r>
            <a:endParaRPr lang="cs-CZ" altLang="cs-CZ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dirty="0">
                <a:latin typeface="Arial" panose="020B0604020202020204" pitchFamily="34" charset="0"/>
              </a:rPr>
              <a:t>Nadzemní vedení VN 22 </a:t>
            </a:r>
            <a:r>
              <a:rPr lang="cs-CZ" altLang="cs-CZ" dirty="0" err="1">
                <a:latin typeface="Arial" panose="020B0604020202020204" pitchFamily="34" charset="0"/>
              </a:rPr>
              <a:t>kV</a:t>
            </a:r>
            <a:endParaRPr lang="cs-CZ" altLang="cs-CZ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dirty="0">
                <a:latin typeface="Arial" panose="020B0604020202020204" pitchFamily="34" charset="0"/>
              </a:rPr>
              <a:t>19 trafostanic 22/0,4 </a:t>
            </a:r>
            <a:r>
              <a:rPr lang="cs-CZ" altLang="cs-CZ" dirty="0" err="1">
                <a:latin typeface="Arial" panose="020B0604020202020204" pitchFamily="34" charset="0"/>
              </a:rPr>
              <a:t>kV</a:t>
            </a:r>
            <a:r>
              <a:rPr lang="cs-CZ" altLang="cs-CZ" dirty="0">
                <a:latin typeface="Arial" panose="020B0604020202020204" pitchFamily="34" charset="0"/>
              </a:rPr>
              <a:t> z toho 6 pro firmy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dirty="0">
                <a:latin typeface="Arial" panose="020B0604020202020204" pitchFamily="34" charset="0"/>
              </a:rPr>
              <a:t>Kombinace nadzemního a kabelového vedení NN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dirty="0">
                <a:latin typeface="Arial" panose="020B0604020202020204" pitchFamily="34" charset="0"/>
              </a:rPr>
              <a:t>Obec je plynofikovaná na úrovni středotlakého rozvodu</a:t>
            </a:r>
          </a:p>
          <a:p>
            <a:pPr marL="0" indent="0">
              <a:buNone/>
            </a:pPr>
            <a:endParaRPr lang="cs-CZ" dirty="0">
              <a:latin typeface="Amasis MT Pro Light" panose="02040304050005020304" pitchFamily="18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703A4B-15B1-1E95-9C20-CE48C0ECF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625" y="6115921"/>
            <a:ext cx="1594349" cy="6696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8A921A7-3B80-4AD2-0711-283239F09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52" y="6025996"/>
            <a:ext cx="1431131" cy="7641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DD1BA3B-375B-5F9E-D2BA-352063E72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7" y="6165940"/>
            <a:ext cx="2318183" cy="61960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792BD654-3EFD-5F18-B0E2-692A45D5F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70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2D8FE-000D-C33D-A40C-AE8128025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899A76-D16F-57B0-1917-FA57E9A41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67" y="196334"/>
            <a:ext cx="10672233" cy="726534"/>
          </a:xfrm>
        </p:spPr>
        <p:txBody>
          <a:bodyPr>
            <a:normAutofit/>
          </a:bodyPr>
          <a:lstStyle/>
          <a:p>
            <a:r>
              <a:rPr lang="pl-PL" sz="3600" b="1" spc="3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Spotřeba energie v obci (2024)</a:t>
            </a:r>
            <a:endParaRPr lang="cs-CZ" sz="3600" b="1" spc="3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06BB24-DEC7-CA4E-D966-77A0C1BF7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095" y="922868"/>
            <a:ext cx="4867571" cy="500847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3200" b="1" dirty="0">
                <a:solidFill>
                  <a:srgbClr val="FF0000"/>
                </a:solidFill>
              </a:rPr>
              <a:t>Elektřina – cca 5 075 </a:t>
            </a:r>
            <a:r>
              <a:rPr lang="cs-CZ" sz="3200" b="1" dirty="0" err="1">
                <a:solidFill>
                  <a:srgbClr val="FF0000"/>
                </a:solidFill>
              </a:rPr>
              <a:t>MWh</a:t>
            </a:r>
            <a:endParaRPr lang="cs-CZ" sz="3200" b="1" dirty="0">
              <a:solidFill>
                <a:srgbClr val="FF0000"/>
              </a:solidFill>
            </a:endParaRPr>
          </a:p>
          <a:p>
            <a:pPr lvl="1"/>
            <a:r>
              <a:rPr lang="cs-CZ" sz="2800" dirty="0"/>
              <a:t>Domácnosti: cca 2 820 </a:t>
            </a:r>
            <a:r>
              <a:rPr lang="cs-CZ" sz="2800" dirty="0" err="1"/>
              <a:t>MWh</a:t>
            </a:r>
            <a:endParaRPr lang="cs-CZ" sz="2800" dirty="0"/>
          </a:p>
          <a:p>
            <a:pPr lvl="1"/>
            <a:r>
              <a:rPr lang="cs-CZ" sz="2800" dirty="0"/>
              <a:t>Podnikatelé, služby, zemědělství: 1 192 </a:t>
            </a:r>
            <a:r>
              <a:rPr lang="cs-CZ" sz="2800" dirty="0" err="1"/>
              <a:t>MWh</a:t>
            </a:r>
            <a:endParaRPr lang="cs-CZ" sz="2800" dirty="0"/>
          </a:p>
          <a:p>
            <a:pPr lvl="1"/>
            <a:r>
              <a:rPr lang="cs-CZ" sz="2800" dirty="0"/>
              <a:t>Velkoodběratelé VN: cca 1 063 </a:t>
            </a:r>
            <a:r>
              <a:rPr lang="cs-CZ" sz="2800" dirty="0" err="1"/>
              <a:t>MWh</a:t>
            </a:r>
            <a:endParaRPr lang="cs-CZ" sz="2800" dirty="0"/>
          </a:p>
          <a:p>
            <a:pPr marL="457200" lvl="1" indent="0">
              <a:buNone/>
            </a:pPr>
            <a:endParaRPr lang="cs-CZ" sz="2800" dirty="0"/>
          </a:p>
          <a:p>
            <a:pPr marL="0" lvl="1" indent="0">
              <a:spcBef>
                <a:spcPts val="1000"/>
              </a:spcBef>
              <a:buNone/>
            </a:pPr>
            <a:r>
              <a:rPr lang="cs-CZ" sz="3200" dirty="0">
                <a:solidFill>
                  <a:srgbClr val="FFC000"/>
                </a:solidFill>
              </a:rPr>
              <a:t>Zemní plyn – cca 6 968 </a:t>
            </a:r>
            <a:r>
              <a:rPr lang="cs-CZ" sz="3200" dirty="0" err="1">
                <a:solidFill>
                  <a:srgbClr val="FFC000"/>
                </a:solidFill>
              </a:rPr>
              <a:t>MWh</a:t>
            </a:r>
            <a:endParaRPr lang="cs-CZ" sz="3200" dirty="0">
              <a:solidFill>
                <a:srgbClr val="FFC000"/>
              </a:solidFill>
            </a:endParaRPr>
          </a:p>
          <a:p>
            <a:pPr lvl="1"/>
            <a:r>
              <a:rPr lang="cs-CZ" sz="2800" dirty="0"/>
              <a:t>Domácnosti: 5 158 </a:t>
            </a:r>
            <a:r>
              <a:rPr lang="cs-CZ" sz="2800" dirty="0" err="1"/>
              <a:t>MWh</a:t>
            </a:r>
            <a:endParaRPr lang="cs-CZ" sz="2800" dirty="0"/>
          </a:p>
          <a:p>
            <a:pPr lvl="1"/>
            <a:r>
              <a:rPr lang="cs-CZ" sz="2800" dirty="0"/>
              <a:t>Maloodběr: 1 185 </a:t>
            </a:r>
            <a:r>
              <a:rPr lang="cs-CZ" sz="2800" dirty="0" err="1"/>
              <a:t>MWh</a:t>
            </a:r>
            <a:endParaRPr lang="cs-CZ" sz="2800" dirty="0"/>
          </a:p>
          <a:p>
            <a:pPr lvl="1"/>
            <a:r>
              <a:rPr lang="cs-CZ" sz="2800" dirty="0"/>
              <a:t>Velkoodběr: 624 </a:t>
            </a:r>
            <a:r>
              <a:rPr lang="cs-CZ" sz="2800" dirty="0" err="1"/>
              <a:t>MWh</a:t>
            </a:r>
            <a:endParaRPr lang="cs-CZ" sz="2800" dirty="0"/>
          </a:p>
          <a:p>
            <a:pPr lvl="1"/>
            <a:r>
              <a:rPr lang="cs-CZ" sz="2800" dirty="0"/>
              <a:t>Obec je plně plynofikovaná (převážně STL síť)</a:t>
            </a:r>
          </a:p>
          <a:p>
            <a:pPr lvl="1"/>
            <a:r>
              <a:rPr lang="cs-CZ" sz="2800" dirty="0"/>
              <a:t>Plyn je dominantní zdroj energie pro vytápění</a:t>
            </a:r>
          </a:p>
          <a:p>
            <a:pPr marL="0" indent="0">
              <a:buNone/>
            </a:pPr>
            <a:endParaRPr lang="cs-CZ" dirty="0">
              <a:latin typeface="Amasis MT Pro Light" panose="02040304050005020304" pitchFamily="18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79A2E28-87C6-F41B-CA65-F4B2A29AB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625" y="6115921"/>
            <a:ext cx="1594349" cy="6696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9B95846-959C-C043-550F-8FE383A61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52" y="6025996"/>
            <a:ext cx="1431131" cy="7641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67BFE84-5C92-3F88-FE5F-483314C50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7" y="6165940"/>
            <a:ext cx="2318183" cy="61960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B2237ACF-B07E-4A26-6573-939B85C69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E637B4CF-642A-4CD2-2E97-1065DDD92232}"/>
              </a:ext>
            </a:extLst>
          </p:cNvPr>
          <p:cNvSpPr txBox="1">
            <a:spLocks/>
          </p:cNvSpPr>
          <p:nvPr/>
        </p:nvSpPr>
        <p:spPr>
          <a:xfrm>
            <a:off x="5927429" y="859368"/>
            <a:ext cx="5041138" cy="5008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None/>
            </a:pPr>
            <a:r>
              <a:rPr lang="cs-CZ" sz="2700" b="1" dirty="0">
                <a:solidFill>
                  <a:schemeClr val="accent1"/>
                </a:solidFill>
              </a:rPr>
              <a:t>Místní zdroje elektřiny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cs-CZ" dirty="0"/>
              <a:t>Instalovaný výkon: 2,47 MW </a:t>
            </a:r>
          </a:p>
          <a:p>
            <a:pPr lvl="1">
              <a:lnSpc>
                <a:spcPct val="70000"/>
              </a:lnSpc>
            </a:pPr>
            <a:r>
              <a:rPr lang="cs-CZ" dirty="0"/>
              <a:t>FVE: cca 1,78 MW</a:t>
            </a:r>
          </a:p>
          <a:p>
            <a:pPr lvl="1">
              <a:lnSpc>
                <a:spcPct val="70000"/>
              </a:lnSpc>
            </a:pPr>
            <a:r>
              <a:rPr lang="cs-CZ" dirty="0"/>
              <a:t>BPS: 696 kW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>
              <a:latin typeface="Amasis MT Pro Light" panose="02040304050005020304" pitchFamily="18" charset="-1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/>
              <a:t>Předpokládána výroba el. energie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dirty="0"/>
              <a:t>7 620 </a:t>
            </a:r>
            <a:r>
              <a:rPr lang="cs-CZ" b="1" dirty="0" err="1"/>
              <a:t>MWh</a:t>
            </a:r>
            <a:endParaRPr lang="cs-CZ" b="1" dirty="0"/>
          </a:p>
          <a:p>
            <a:pPr marL="0" indent="0">
              <a:buFont typeface="Arial" panose="020B0604020202020204" pitchFamily="34" charset="0"/>
              <a:buNone/>
            </a:pPr>
            <a:endParaRPr lang="cs-CZ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400" b="1" dirty="0">
                <a:solidFill>
                  <a:srgbClr val="7030A0"/>
                </a:solidFill>
              </a:rPr>
              <a:t>Celková spotřeba energie dle ČHMÚ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dirty="0"/>
              <a:t>14 408 </a:t>
            </a:r>
            <a:r>
              <a:rPr lang="cs-CZ" b="1" dirty="0" err="1"/>
              <a:t>MWh</a:t>
            </a:r>
            <a:r>
              <a:rPr lang="cs-CZ" b="1" dirty="0"/>
              <a:t> </a:t>
            </a:r>
            <a:r>
              <a:rPr lang="cs-CZ" dirty="0"/>
              <a:t>(2023)</a:t>
            </a:r>
          </a:p>
        </p:txBody>
      </p:sp>
    </p:spTree>
    <p:extLst>
      <p:ext uri="{BB962C8B-B14F-4D97-AF65-F5344CB8AC3E}">
        <p14:creationId xmlns:p14="http://schemas.microsoft.com/office/powerpoint/2010/main" val="377357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F3238-E1FD-EB85-14FA-AE49B16FC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73E3B-8146-B332-A470-E7386E6AC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67" y="196334"/>
            <a:ext cx="10672233" cy="726534"/>
          </a:xfrm>
        </p:spPr>
        <p:txBody>
          <a:bodyPr>
            <a:normAutofit/>
          </a:bodyPr>
          <a:lstStyle/>
          <a:p>
            <a:r>
              <a:rPr lang="pl-PL" sz="3600" b="1" spc="3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Energetický potenciál obce</a:t>
            </a:r>
            <a:endParaRPr lang="cs-CZ" sz="3600" b="1" spc="3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F1D1AE-27AC-4911-8C79-5735FB786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129" y="985930"/>
            <a:ext cx="4787138" cy="5008470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🔆 Solární energie – NADPRŮMĚRNÝ potenciál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</a:rPr>
              <a:t>1 400–1 500 kWh/m² ročně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</a:rPr>
              <a:t>Vhodné rozsáhlé střešní plochy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</a:rPr>
              <a:t>Limit: kapacita distribuční sítě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🌿 Biomasa – STŘEDNÍ potenciál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</a:rPr>
              <a:t>Až </a:t>
            </a:r>
            <a:r>
              <a:rPr lang="cs-CZ" altLang="cs-CZ" sz="2000" b="1" dirty="0">
                <a:latin typeface="Arial" panose="020B0604020202020204" pitchFamily="34" charset="0"/>
              </a:rPr>
              <a:t>915 </a:t>
            </a:r>
            <a:r>
              <a:rPr lang="cs-CZ" altLang="cs-CZ" sz="2000" b="1" dirty="0" err="1">
                <a:latin typeface="Arial" panose="020B0604020202020204" pitchFamily="34" charset="0"/>
              </a:rPr>
              <a:t>MWh</a:t>
            </a:r>
            <a:r>
              <a:rPr lang="cs-CZ" altLang="cs-CZ" sz="2000" b="1" dirty="0">
                <a:latin typeface="Arial" panose="020B0604020202020204" pitchFamily="34" charset="0"/>
              </a:rPr>
              <a:t> ročně</a:t>
            </a:r>
            <a:r>
              <a:rPr lang="cs-CZ" altLang="cs-CZ" sz="2000" dirty="0">
                <a:latin typeface="Arial" panose="020B0604020202020204" pitchFamily="34" charset="0"/>
              </a:rPr>
              <a:t> z dřevního odpadu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</a:rPr>
              <a:t>Možnost vytápění obecních budov</a:t>
            </a:r>
          </a:p>
          <a:p>
            <a:pPr marL="0" indent="0">
              <a:buNone/>
            </a:pPr>
            <a:endParaRPr lang="cs-CZ" dirty="0">
              <a:latin typeface="Amasis MT Pro Light" panose="02040304050005020304" pitchFamily="18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4C9A6ED-5D58-3A89-75C2-BB2227287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625" y="6115921"/>
            <a:ext cx="1594349" cy="6696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5B012AA-B5B1-90C8-DF85-AB4AAD851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52" y="6025996"/>
            <a:ext cx="1431131" cy="7641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5BF3DCA-A2FF-31BD-291B-0767B47B2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7" y="6165940"/>
            <a:ext cx="2318183" cy="61960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02380F0A-2376-0C62-01EB-183A13035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6FDB81E-7876-CA12-5AB8-25B2F0C68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1C73FD0A-B392-8C2A-2271-1712F99A5F7A}"/>
              </a:ext>
            </a:extLst>
          </p:cNvPr>
          <p:cNvSpPr txBox="1">
            <a:spLocks/>
          </p:cNvSpPr>
          <p:nvPr/>
        </p:nvSpPr>
        <p:spPr>
          <a:xfrm>
            <a:off x="5957062" y="922868"/>
            <a:ext cx="4787138" cy="5008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3200" b="1" dirty="0">
                <a:solidFill>
                  <a:srgbClr val="0070C0"/>
                </a:solidFill>
                <a:latin typeface="Arial" panose="020B0604020202020204" pitchFamily="34" charset="0"/>
              </a:rPr>
              <a:t>🌬</a:t>
            </a:r>
            <a:r>
              <a:rPr lang="cs-CZ" altLang="cs-CZ" sz="2000" b="1" dirty="0">
                <a:latin typeface="Arial" panose="020B0604020202020204" pitchFamily="34" charset="0"/>
              </a:rPr>
              <a:t> Větrná energie – OMEZENÁ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</a:rPr>
              <a:t>Potenciál lokality Horní ochozy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</a:rPr>
              <a:t>Zásadní limit: ochranné pásmo radaru NATO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2000" b="1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🌍 Geotermální energie – NÍZKÝ potenciál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cs-CZ" sz="2000" dirty="0">
                <a:latin typeface="Arial" panose="020B0604020202020204" pitchFamily="34" charset="0"/>
              </a:rPr>
              <a:t>Vhodná pouze pro tepelná čerpadla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>
              <a:latin typeface="Amasis MT Pro Light" panose="02040304050005020304" pitchFamily="18" charset="-18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9A6CE65-E54D-FF06-0E78-D87D142F0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830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F2956-23BC-1204-17CE-1EB1E18F5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FD166-EFAB-AD5F-1EE4-2DDA568DB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67" y="196334"/>
            <a:ext cx="10672233" cy="726534"/>
          </a:xfrm>
        </p:spPr>
        <p:txBody>
          <a:bodyPr>
            <a:normAutofit/>
          </a:bodyPr>
          <a:lstStyle/>
          <a:p>
            <a:r>
              <a:rPr lang="pl-PL" sz="3600" b="1" spc="3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Rezidenční sektor</a:t>
            </a:r>
            <a:endParaRPr lang="cs-CZ" sz="3600" b="1" spc="3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1E6616-5EEB-E788-8E46-8E868433D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814" y="785368"/>
            <a:ext cx="11149838" cy="5008470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V obci Bořetice je 470 domů, z toho obydlených 394, neobydlených domů 76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(ČSÚ SLDB 2021).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dirty="0">
              <a:latin typeface="Amasis MT Pro Light" panose="02040304050005020304" pitchFamily="18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3DDB133-801D-F45D-B800-2B297B5E4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625" y="6115921"/>
            <a:ext cx="1594349" cy="6696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DA3AC16-51C2-6ACC-93FB-858F7DFBF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52" y="6025996"/>
            <a:ext cx="1431131" cy="7641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BC2A840-B957-81FA-B54B-A467DA759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7" y="6165940"/>
            <a:ext cx="2318183" cy="61960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DFC5D789-B474-7DF8-78B4-C0F71D394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306E71F-99F4-324B-0D24-605BD24EC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816F0ED3-AE8D-86A0-6105-9C687BF4A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Obrázek 12" descr="Obsah obrázku text, snímek obrazovky, Písmo, číslo&#10;&#10;Obsah generovaný pomocí AI může být nesprávný.">
            <a:extLst>
              <a:ext uri="{FF2B5EF4-FFF2-40B4-BE49-F238E27FC236}">
                <a16:creationId xmlns:a16="http://schemas.microsoft.com/office/drawing/2014/main" id="{1F08F986-1FDB-B1BE-7EE2-29BA33756A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360" y="1400589"/>
            <a:ext cx="6116696" cy="3586277"/>
          </a:xfrm>
          <a:prstGeom prst="rect">
            <a:avLst/>
          </a:prstGeom>
        </p:spPr>
      </p:pic>
      <p:pic>
        <p:nvPicPr>
          <p:cNvPr id="15" name="Obrázek 14" descr="Obsah obrázku text, snímek obrazovky, číslo, Písmo&#10;&#10;Obsah generovaný pomocí AI může být nesprávný.">
            <a:extLst>
              <a:ext uri="{FF2B5EF4-FFF2-40B4-BE49-F238E27FC236}">
                <a16:creationId xmlns:a16="http://schemas.microsoft.com/office/drawing/2014/main" id="{981EA71C-5BE0-4EF4-7091-C5FA4328B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799" y="3235554"/>
            <a:ext cx="5419292" cy="274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69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8C0D9-63AD-1D79-CEAA-8B2B3F8D1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DA705B-64E0-4AA6-1F4D-6C6D2FAF1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67" y="196334"/>
            <a:ext cx="10672233" cy="726534"/>
          </a:xfrm>
        </p:spPr>
        <p:txBody>
          <a:bodyPr>
            <a:normAutofit/>
          </a:bodyPr>
          <a:lstStyle/>
          <a:p>
            <a:r>
              <a:rPr lang="pl-PL" sz="3600" b="1" spc="3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Rezidenční sektor</a:t>
            </a:r>
            <a:endParaRPr lang="cs-CZ" sz="3600" b="1" spc="3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B4DE06-B004-2D0A-30E3-138DDC5A6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814" y="785368"/>
            <a:ext cx="11149838" cy="5008470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                                                                                 Spotřeba základních </a:t>
            </a:r>
            <a:r>
              <a:rPr lang="cs-CZ" altLang="cs-CZ" sz="2000" b="1" dirty="0" err="1">
                <a:latin typeface="Arial" panose="020B0604020202020204" pitchFamily="34" charset="0"/>
              </a:rPr>
              <a:t>energonositelů</a:t>
            </a:r>
            <a:endParaRPr lang="cs-CZ" altLang="cs-CZ" sz="14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dirty="0">
              <a:latin typeface="Amasis MT Pro Light" panose="02040304050005020304" pitchFamily="18" charset="-18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DBE8033-8860-8A2B-C6DA-4E952A37D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625" y="6115921"/>
            <a:ext cx="1594349" cy="66962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C169AA6-E14C-336A-12BD-AF23343AF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52" y="6025996"/>
            <a:ext cx="1431131" cy="76416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0EBE90A-ACAA-0F15-A6CA-D8750660A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7" y="6165940"/>
            <a:ext cx="2318183" cy="619607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A46F480C-9D47-B1C2-5DFD-F70C75EB0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C9749E1-85BE-F5AC-1886-20ABD7B37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D180B3F-4646-AC0C-D6EB-075B5ED96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F55C6A61-13B2-59FF-F7BE-DB91CD6C67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952" y="1400589"/>
            <a:ext cx="5918264" cy="373867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0CA405E-C01F-F1F2-A936-807205D896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6463" y="1400589"/>
            <a:ext cx="5781047" cy="395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71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37B90B0-A1BC-9E4F-487E-8C66C99C9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r="1034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39B064-0289-863A-104C-B68B0CCA3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07" y="144751"/>
            <a:ext cx="3822189" cy="7171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i="0" u="none" strike="noStrike" baseline="0" dirty="0" err="1">
                <a:solidFill>
                  <a:schemeClr val="bg1"/>
                </a:solidFill>
              </a:rPr>
              <a:t>Obecní</a:t>
            </a:r>
            <a:r>
              <a:rPr lang="en-US" sz="4000" b="1" i="0" u="none" strike="noStrike" baseline="0" dirty="0">
                <a:solidFill>
                  <a:schemeClr val="bg1"/>
                </a:solidFill>
              </a:rPr>
              <a:t> </a:t>
            </a:r>
            <a:r>
              <a:rPr lang="en-US" sz="4000" b="1" i="0" u="none" strike="noStrike" baseline="0" dirty="0" err="1">
                <a:solidFill>
                  <a:schemeClr val="bg1"/>
                </a:solidFill>
              </a:rPr>
              <a:t>objekty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5CA2D2F-CCB5-12A2-979B-26EFB304E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70700" y="1033670"/>
            <a:ext cx="5179943" cy="5711687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cs-CZ" b="1" dirty="0"/>
              <a:t>Objekty a odběrná místa ve vlastnictví obce řešené v koncepci:</a:t>
            </a:r>
            <a:endParaRPr lang="cs-CZ" dirty="0"/>
          </a:p>
          <a:p>
            <a:pPr lvl="0" algn="r"/>
            <a:r>
              <a:rPr lang="cs-CZ" dirty="0"/>
              <a:t>Kulturní dům</a:t>
            </a:r>
          </a:p>
          <a:p>
            <a:pPr lvl="0" algn="r"/>
            <a:r>
              <a:rPr lang="cs-CZ" dirty="0"/>
              <a:t>Pošta + Květinářství</a:t>
            </a:r>
          </a:p>
          <a:p>
            <a:pPr lvl="0" algn="r"/>
            <a:r>
              <a:rPr lang="cs-CZ" dirty="0"/>
              <a:t>Budovy pro technické služby</a:t>
            </a:r>
          </a:p>
          <a:p>
            <a:pPr lvl="0" algn="r"/>
            <a:r>
              <a:rPr lang="cs-CZ" dirty="0"/>
              <a:t>Prodejna (určeno k demolici)</a:t>
            </a:r>
          </a:p>
          <a:p>
            <a:pPr lvl="0" algn="r"/>
            <a:r>
              <a:rPr lang="cs-CZ" dirty="0"/>
              <a:t>Knihovna</a:t>
            </a:r>
          </a:p>
          <a:p>
            <a:pPr lvl="0" algn="r"/>
            <a:r>
              <a:rPr lang="cs-CZ" dirty="0"/>
              <a:t>Základní škola</a:t>
            </a:r>
          </a:p>
          <a:p>
            <a:pPr lvl="0" algn="r"/>
            <a:r>
              <a:rPr lang="cs-CZ" dirty="0"/>
              <a:t>Tělocvična</a:t>
            </a:r>
          </a:p>
          <a:p>
            <a:pPr lvl="0" algn="r"/>
            <a:r>
              <a:rPr lang="cs-CZ" dirty="0"/>
              <a:t>Bytový dům s mateřskou školou</a:t>
            </a:r>
          </a:p>
          <a:p>
            <a:pPr lvl="0" algn="r"/>
            <a:r>
              <a:rPr lang="cs-CZ" dirty="0"/>
              <a:t>Zdravotní středisko</a:t>
            </a:r>
          </a:p>
          <a:p>
            <a:pPr lvl="0" algn="r"/>
            <a:r>
              <a:rPr lang="cs-CZ" dirty="0"/>
              <a:t>Hasičská zbrojnice</a:t>
            </a:r>
          </a:p>
          <a:p>
            <a:pPr lvl="0" algn="r"/>
            <a:r>
              <a:rPr lang="cs-CZ" dirty="0"/>
              <a:t>Tenisové šatny</a:t>
            </a:r>
          </a:p>
          <a:p>
            <a:pPr lvl="0" algn="r"/>
            <a:r>
              <a:rPr lang="cs-CZ" dirty="0"/>
              <a:t>Fotbalové kabiny</a:t>
            </a:r>
          </a:p>
          <a:p>
            <a:pPr lvl="0" algn="r"/>
            <a:r>
              <a:rPr lang="cs-CZ" dirty="0"/>
              <a:t>Šrotovník</a:t>
            </a:r>
          </a:p>
          <a:p>
            <a:pPr lvl="0" algn="r"/>
            <a:r>
              <a:rPr lang="cs-CZ" dirty="0"/>
              <a:t>Sběrný dvůr</a:t>
            </a:r>
          </a:p>
          <a:p>
            <a:pPr lvl="0" algn="r"/>
            <a:r>
              <a:rPr lang="cs-CZ" dirty="0"/>
              <a:t>Stará hasičská zbrojnice</a:t>
            </a:r>
          </a:p>
          <a:p>
            <a:pPr lvl="0" algn="r"/>
            <a:r>
              <a:rPr lang="cs-CZ" dirty="0"/>
              <a:t>Smuteční obřadní síň</a:t>
            </a:r>
          </a:p>
          <a:p>
            <a:pPr lvl="0" algn="r"/>
            <a:r>
              <a:rPr lang="cs-CZ" dirty="0"/>
              <a:t>Čistička odpadních vod – ČOV Bořetice</a:t>
            </a:r>
          </a:p>
          <a:p>
            <a:pPr lvl="0" algn="r"/>
            <a:r>
              <a:rPr lang="cs-CZ" dirty="0"/>
              <a:t>Přečerpávací stanice 6x</a:t>
            </a:r>
          </a:p>
          <a:p>
            <a:pPr lvl="0" algn="r"/>
            <a:r>
              <a:rPr lang="cs-CZ" dirty="0"/>
              <a:t>VO Bořetice 7x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Obrázek 4" descr="Obsah obrázku text, snímek obrazovky, Písmo, číslo&#10;&#10;Obsah generovaný pomocí AI může být nesprávný.">
            <a:extLst>
              <a:ext uri="{FF2B5EF4-FFF2-40B4-BE49-F238E27FC236}">
                <a16:creationId xmlns:a16="http://schemas.microsoft.com/office/drawing/2014/main" id="{134B04F6-9FB1-DD22-C7A8-5264B0C5C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61" y="812733"/>
            <a:ext cx="3481497" cy="311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95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85CB251-3E2F-BF1F-3F07-ACD5ECF2A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84" y="77540"/>
            <a:ext cx="4646904" cy="80716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dirty="0"/>
              <a:t>Kulturní dům, OU</a:t>
            </a:r>
            <a:endParaRPr lang="en-US" sz="40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A6F0B6D-E2F8-38CA-A221-553E4E90B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9584" y="1157357"/>
            <a:ext cx="5209924" cy="30454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Kategorie objektu dle PENB                        </a:t>
            </a:r>
            <a:r>
              <a:rPr lang="cs-CZ" sz="2000" b="1" dirty="0">
                <a:solidFill>
                  <a:srgbClr val="FF0000"/>
                </a:solidFill>
              </a:rPr>
              <a:t>G</a:t>
            </a:r>
            <a:endParaRPr lang="en-US" sz="2000" b="1" dirty="0">
              <a:solidFill>
                <a:srgbClr val="FF0000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Spotřeba el. energie		11 </a:t>
            </a:r>
            <a:r>
              <a:rPr lang="cs-CZ" sz="2000" dirty="0" err="1"/>
              <a:t>MWh</a:t>
            </a: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Spotřeba zemního plynu		22 </a:t>
            </a:r>
            <a:r>
              <a:rPr lang="cs-CZ" sz="2000" dirty="0" err="1"/>
              <a:t>MWh</a:t>
            </a:r>
            <a:endParaRPr lang="en-US" sz="2000" dirty="0"/>
          </a:p>
          <a:p>
            <a:r>
              <a:rPr lang="cs-CZ" sz="2000" b="1" dirty="0">
                <a:solidFill>
                  <a:srgbClr val="FF0000"/>
                </a:solidFill>
              </a:rPr>
              <a:t>Hl. nedostatky</a:t>
            </a:r>
          </a:p>
          <a:p>
            <a:pPr marL="457200" indent="-457200">
              <a:buAutoNum type="arabicPeriod"/>
            </a:pPr>
            <a:r>
              <a:rPr lang="cs-CZ" sz="2000" b="1" dirty="0">
                <a:solidFill>
                  <a:srgbClr val="FF0000"/>
                </a:solidFill>
              </a:rPr>
              <a:t>Eternitová střecha</a:t>
            </a:r>
          </a:p>
          <a:p>
            <a:pPr marL="457200" indent="-457200">
              <a:buAutoNum type="arabicPeriod"/>
            </a:pPr>
            <a:r>
              <a:rPr lang="cs-CZ" sz="2000" b="1" dirty="0">
                <a:solidFill>
                  <a:srgbClr val="FF0000"/>
                </a:solidFill>
              </a:rPr>
              <a:t>Objekt je nezateplený</a:t>
            </a:r>
          </a:p>
          <a:p>
            <a:endParaRPr lang="en-US" sz="2000" b="1" dirty="0">
              <a:solidFill>
                <a:srgbClr val="FF0000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0367853-A2F0-4B91-9707-23E9CEA07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r="2497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pic>
        <p:nvPicPr>
          <p:cNvPr id="5" name="Obrázek 4" descr="Obsah obrázku text, Dětské kresby, Obdélník, kresba&#10;&#10;Obsah generovaný pomocí AI může být nesprávný.">
            <a:extLst>
              <a:ext uri="{FF2B5EF4-FFF2-40B4-BE49-F238E27FC236}">
                <a16:creationId xmlns:a16="http://schemas.microsoft.com/office/drawing/2014/main" id="{9A541ADC-82D4-8E83-73EF-2E788B28A5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837" y="4620825"/>
            <a:ext cx="2879725" cy="2159635"/>
          </a:xfrm>
          <a:prstGeom prst="rect">
            <a:avLst/>
          </a:prstGeom>
        </p:spPr>
      </p:pic>
      <p:pic>
        <p:nvPicPr>
          <p:cNvPr id="3" name="Obrázek 2" descr="Obsah obrázku text, Dětské kresby, kresba, barva&#10;&#10;Obsah generovaný pomocí AI může být nesprávný.">
            <a:extLst>
              <a:ext uri="{FF2B5EF4-FFF2-40B4-BE49-F238E27FC236}">
                <a16:creationId xmlns:a16="http://schemas.microsoft.com/office/drawing/2014/main" id="{A6978A8D-192E-6A83-C1A8-14DA074DEB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74" y="3331315"/>
            <a:ext cx="2879725" cy="215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14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665BAC87-B201-B2A4-73CB-E9F1E85B6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7" r="21507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5E8DCDF-C260-86D9-76A5-3688DF7C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6"/>
            <a:ext cx="5464968" cy="7914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Pošta</a:t>
            </a:r>
            <a:r>
              <a:rPr lang="en-US" sz="4000" dirty="0"/>
              <a:t> + </a:t>
            </a:r>
            <a:r>
              <a:rPr lang="en-US" sz="4000" dirty="0" err="1"/>
              <a:t>květinářství</a:t>
            </a:r>
            <a:endParaRPr lang="en-US" sz="40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F932377-0746-9D03-D1CB-C8D1302BC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1811" y="1142999"/>
            <a:ext cx="6038574" cy="35087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400" dirty="0"/>
              <a:t>Kategorie objektu dle PENB                        </a:t>
            </a:r>
            <a:r>
              <a:rPr lang="cs-CZ" sz="2400" b="1" dirty="0">
                <a:solidFill>
                  <a:srgbClr val="FF0000"/>
                </a:solidFill>
              </a:rPr>
              <a:t>G</a:t>
            </a:r>
            <a:endParaRPr lang="en-US" sz="2400" b="1" dirty="0">
              <a:solidFill>
                <a:srgbClr val="FF0000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400" dirty="0"/>
              <a:t>Spotřeba el. energie			neznámo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400" dirty="0"/>
              <a:t>Spotřeba zemního plynu		neznámo</a:t>
            </a:r>
            <a:endParaRPr lang="en-US" sz="2400" dirty="0"/>
          </a:p>
          <a:p>
            <a:endParaRPr lang="cs-CZ" sz="2400" b="1" dirty="0">
              <a:solidFill>
                <a:srgbClr val="FF0000"/>
              </a:solidFill>
            </a:endParaRPr>
          </a:p>
          <a:p>
            <a:r>
              <a:rPr lang="cs-CZ" sz="2400" b="1" dirty="0">
                <a:solidFill>
                  <a:srgbClr val="FF0000"/>
                </a:solidFill>
              </a:rPr>
              <a:t>Hl. nedostatky</a:t>
            </a:r>
          </a:p>
          <a:p>
            <a:pPr marL="457200" indent="-457200">
              <a:buAutoNum type="arabicPeriod"/>
            </a:pPr>
            <a:r>
              <a:rPr lang="cs-CZ" sz="2400" b="1" dirty="0">
                <a:solidFill>
                  <a:srgbClr val="FF0000"/>
                </a:solidFill>
              </a:rPr>
              <a:t>Objekt je nezateplený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pic>
        <p:nvPicPr>
          <p:cNvPr id="3" name="Obrázek 2" descr="Obsah obrázku Dětské kresby, Výrazná modrá, dům, barva&#10;&#10;Obsah generovaný pomocí AI může být nesprávný.">
            <a:extLst>
              <a:ext uri="{FF2B5EF4-FFF2-40B4-BE49-F238E27FC236}">
                <a16:creationId xmlns:a16="http://schemas.microsoft.com/office/drawing/2014/main" id="{DC878C5E-3969-8FDA-28AF-E260FDB137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237" y="3885882"/>
            <a:ext cx="2879725" cy="2159635"/>
          </a:xfrm>
          <a:prstGeom prst="rect">
            <a:avLst/>
          </a:prstGeom>
        </p:spPr>
      </p:pic>
      <p:pic>
        <p:nvPicPr>
          <p:cNvPr id="6" name="Obrázek 5" descr="Obsah obrázku text, snímek obrazovky, Grafika, Barevnost&#10;&#10;Obsah generovaný pomocí AI může být nesprávný.">
            <a:extLst>
              <a:ext uri="{FF2B5EF4-FFF2-40B4-BE49-F238E27FC236}">
                <a16:creationId xmlns:a16="http://schemas.microsoft.com/office/drawing/2014/main" id="{73D13CAF-86E6-3614-0DF4-B43B1F7410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237" y="4572002"/>
            <a:ext cx="2879725" cy="215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6990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822</Words>
  <Application>Microsoft Office PowerPoint</Application>
  <PresentationFormat>Širokoúhlá obrazovka</PresentationFormat>
  <Paragraphs>157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Amasis MT Pro Light</vt:lpstr>
      <vt:lpstr>Arial</vt:lpstr>
      <vt:lpstr>Calibri</vt:lpstr>
      <vt:lpstr>Calibri Light</vt:lpstr>
      <vt:lpstr>CalibriLight</vt:lpstr>
      <vt:lpstr>Motiv Office</vt:lpstr>
      <vt:lpstr>Místní energetická koncepce</vt:lpstr>
      <vt:lpstr>Analýza výchozího stavu – Obec Bořetice</vt:lpstr>
      <vt:lpstr>Spotřeba energie v obci (2024)</vt:lpstr>
      <vt:lpstr>Energetický potenciál obce</vt:lpstr>
      <vt:lpstr>Rezidenční sektor</vt:lpstr>
      <vt:lpstr>Rezidenční sektor</vt:lpstr>
      <vt:lpstr>Obecní objekty</vt:lpstr>
      <vt:lpstr>Kulturní dům, OU</vt:lpstr>
      <vt:lpstr>Pošta + květinářství</vt:lpstr>
      <vt:lpstr>Budovy pro technické služby</vt:lpstr>
      <vt:lpstr>Knihovna</vt:lpstr>
      <vt:lpstr>Základní škola</vt:lpstr>
      <vt:lpstr>Tělocvična</vt:lpstr>
      <vt:lpstr>Bytový dům s MŠ</vt:lpstr>
      <vt:lpstr>Návrhy opatření</vt:lpstr>
      <vt:lpstr>Komplexní energetická opatření budov</vt:lpstr>
      <vt:lpstr>Modernizace zdrojů energie</vt:lpstr>
      <vt:lpstr>Navržené FVE dle objektů</vt:lpstr>
      <vt:lpstr>Sdílení elektrické energie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Technicko-ekonomická studie</dc:title>
  <dc:creator>Daniel Ullmann</dc:creator>
  <cp:lastModifiedBy>Daniel Ullmann</cp:lastModifiedBy>
  <cp:revision>3</cp:revision>
  <cp:lastPrinted>2025-06-16T20:11:15Z</cp:lastPrinted>
  <dcterms:created xsi:type="dcterms:W3CDTF">2023-09-27T12:14:58Z</dcterms:created>
  <dcterms:modified xsi:type="dcterms:W3CDTF">2026-03-03T15:53:23Z</dcterms:modified>
</cp:coreProperties>
</file>